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0.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 id="2147483825" r:id="rId2"/>
  </p:sldMasterIdLst>
  <p:notesMasterIdLst>
    <p:notesMasterId r:id="rId28"/>
  </p:notesMasterIdLst>
  <p:sldIdLst>
    <p:sldId id="828" r:id="rId3"/>
    <p:sldId id="605" r:id="rId4"/>
    <p:sldId id="834" r:id="rId5"/>
    <p:sldId id="833" r:id="rId6"/>
    <p:sldId id="813" r:id="rId7"/>
    <p:sldId id="898" r:id="rId8"/>
    <p:sldId id="814" r:id="rId9"/>
    <p:sldId id="824" r:id="rId10"/>
    <p:sldId id="956" r:id="rId11"/>
    <p:sldId id="957" r:id="rId12"/>
    <p:sldId id="958" r:id="rId13"/>
    <p:sldId id="959" r:id="rId14"/>
    <p:sldId id="960" r:id="rId15"/>
    <p:sldId id="951" r:id="rId16"/>
    <p:sldId id="961" r:id="rId17"/>
    <p:sldId id="962" r:id="rId18"/>
    <p:sldId id="963" r:id="rId19"/>
    <p:sldId id="916" r:id="rId20"/>
    <p:sldId id="825" r:id="rId21"/>
    <p:sldId id="815" r:id="rId22"/>
    <p:sldId id="863" r:id="rId23"/>
    <p:sldId id="952" r:id="rId24"/>
    <p:sldId id="953" r:id="rId25"/>
    <p:sldId id="954" r:id="rId26"/>
    <p:sldId id="955"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21B3B7-67DC-D948-AE90-EB2D1919A389}">
          <p14:sldIdLst>
            <p14:sldId id="828"/>
            <p14:sldId id="605"/>
            <p14:sldId id="834"/>
            <p14:sldId id="833"/>
            <p14:sldId id="813"/>
            <p14:sldId id="898"/>
            <p14:sldId id="814"/>
            <p14:sldId id="824"/>
            <p14:sldId id="956"/>
            <p14:sldId id="957"/>
            <p14:sldId id="958"/>
            <p14:sldId id="959"/>
            <p14:sldId id="960"/>
            <p14:sldId id="951"/>
            <p14:sldId id="961"/>
            <p14:sldId id="962"/>
            <p14:sldId id="963"/>
            <p14:sldId id="916"/>
            <p14:sldId id="825"/>
            <p14:sldId id="815"/>
            <p14:sldId id="863"/>
            <p14:sldId id="952"/>
            <p14:sldId id="953"/>
            <p14:sldId id="954"/>
            <p14:sldId id="95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Messer" initials="SM" lastIdx="23" clrIdx="0">
    <p:extLst>
      <p:ext uri="{19B8F6BF-5375-455C-9EA6-DF929625EA0E}">
        <p15:presenceInfo xmlns:p15="http://schemas.microsoft.com/office/powerpoint/2012/main" userId="S::sarahm@teamddm.com::827cbb5a-bd5b-4fe3-bbf5-c6dea7542d35" providerId="AD"/>
      </p:ext>
    </p:extLst>
  </p:cmAuthor>
  <p:cmAuthor id="2" name="Jordan Buning" initials="JB" lastIdx="4" clrIdx="1">
    <p:extLst>
      <p:ext uri="{19B8F6BF-5375-455C-9EA6-DF929625EA0E}">
        <p15:presenceInfo xmlns:p15="http://schemas.microsoft.com/office/powerpoint/2012/main" userId="S::jordanb@teamddm.com::4befb8c8-84ab-4816-bb50-a4c2cd81cdea" providerId="AD"/>
      </p:ext>
    </p:extLst>
  </p:cmAuthor>
  <p:cmAuthor id="3" name="Sean Dailey" initials="SD" lastIdx="4" clrIdx="2">
    <p:extLst>
      <p:ext uri="{19B8F6BF-5375-455C-9EA6-DF929625EA0E}">
        <p15:presenceInfo xmlns:p15="http://schemas.microsoft.com/office/powerpoint/2012/main" userId="S::seand@teamddm.com::79a21faa-43df-4c46-b8ba-8cf71f496c7f" providerId="AD"/>
      </p:ext>
    </p:extLst>
  </p:cmAuthor>
  <p:cmAuthor id="4" name="Jessie Marotte" initials="JM" lastIdx="15" clrIdx="3">
    <p:extLst>
      <p:ext uri="{19B8F6BF-5375-455C-9EA6-DF929625EA0E}">
        <p15:presenceInfo xmlns:p15="http://schemas.microsoft.com/office/powerpoint/2012/main" userId="S::jessiem@teamddm.com::4e0971be-0e7c-4323-a5f4-b53c868bbe08" providerId="AD"/>
      </p:ext>
    </p:extLst>
  </p:cmAuthor>
  <p:cmAuthor id="5" name="John Williamson" initials="JW" lastIdx="1" clrIdx="4">
    <p:extLst>
      <p:ext uri="{19B8F6BF-5375-455C-9EA6-DF929625EA0E}">
        <p15:presenceInfo xmlns:p15="http://schemas.microsoft.com/office/powerpoint/2012/main" userId="S::johnw@teamddm.com::29abdeda-d58d-476b-b273-e428b30718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CBEDFD"/>
    <a:srgbClr val="CCECFD"/>
    <a:srgbClr val="A7DFF9"/>
    <a:srgbClr val="F1F9FF"/>
    <a:srgbClr val="B0B2B8"/>
    <a:srgbClr val="E5E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6"/>
    <p:restoredTop sz="94694"/>
  </p:normalViewPr>
  <p:slideViewPr>
    <p:cSldViewPr snapToGrid="0">
      <p:cViewPr varScale="1">
        <p:scale>
          <a:sx n="161" d="100"/>
          <a:sy n="161" d="100"/>
        </p:scale>
        <p:origin x="7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47A93-ED04-BD47-BBFF-2E70EFB3072D}" type="datetimeFigureOut">
              <a:rPr lang="en-US" smtClean="0"/>
              <a:t>9/22/21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99B7AA-D186-534C-8E37-DBD549B1030F}" type="slidenum">
              <a:rPr lang="en-US" smtClean="0"/>
              <a:t>‹#›</a:t>
            </a:fld>
            <a:endParaRPr lang="en-US"/>
          </a:p>
        </p:txBody>
      </p:sp>
    </p:spTree>
    <p:extLst>
      <p:ext uri="{BB962C8B-B14F-4D97-AF65-F5344CB8AC3E}">
        <p14:creationId xmlns:p14="http://schemas.microsoft.com/office/powerpoint/2010/main" val="246967064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id-ID"/>
              <a:t>60 </a:t>
            </a:r>
            <a:r>
              <a:rPr lang="id-ID" err="1"/>
              <a:t>team</a:t>
            </a:r>
            <a:r>
              <a:rPr lang="id-ID"/>
              <a:t> </a:t>
            </a:r>
            <a:r>
              <a:rPr lang="id-ID" err="1"/>
              <a:t>members</a:t>
            </a:r>
            <a:endParaRPr lang="id-ID"/>
          </a:p>
          <a:p>
            <a:pPr marL="171450" indent="-171450">
              <a:buFontTx/>
              <a:buChar char="-"/>
            </a:pPr>
            <a:r>
              <a:rPr lang="id-ID" err="1"/>
              <a:t>ddm</a:t>
            </a:r>
            <a:r>
              <a:rPr lang="id-ID"/>
              <a:t> </a:t>
            </a:r>
            <a:r>
              <a:rPr lang="id-ID" err="1"/>
              <a:t>builds</a:t>
            </a:r>
            <a:r>
              <a:rPr lang="id-ID"/>
              <a:t> </a:t>
            </a:r>
            <a:r>
              <a:rPr lang="id-ID" err="1"/>
              <a:t>strategic</a:t>
            </a:r>
            <a:r>
              <a:rPr lang="id-ID"/>
              <a:t> </a:t>
            </a:r>
            <a:r>
              <a:rPr lang="id-ID" err="1"/>
              <a:t>partnerships</a:t>
            </a:r>
            <a:r>
              <a:rPr lang="id-ID"/>
              <a:t> </a:t>
            </a:r>
            <a:r>
              <a:rPr lang="id-ID" err="1"/>
              <a:t>with</a:t>
            </a:r>
            <a:r>
              <a:rPr lang="id-ID"/>
              <a:t> </a:t>
            </a:r>
            <a:r>
              <a:rPr lang="id-ID" err="1"/>
              <a:t>clients</a:t>
            </a:r>
            <a:r>
              <a:rPr lang="id-ID"/>
              <a:t> </a:t>
            </a:r>
            <a:r>
              <a:rPr lang="id-ID" err="1"/>
              <a:t>that</a:t>
            </a:r>
            <a:r>
              <a:rPr lang="id-ID"/>
              <a:t> </a:t>
            </a:r>
            <a:r>
              <a:rPr lang="id-ID" err="1"/>
              <a:t>lead</a:t>
            </a:r>
            <a:r>
              <a:rPr lang="id-ID"/>
              <a:t> </a:t>
            </a:r>
            <a:r>
              <a:rPr lang="id-ID" err="1"/>
              <a:t>to</a:t>
            </a:r>
            <a:r>
              <a:rPr lang="id-ID"/>
              <a:t> long-term </a:t>
            </a:r>
            <a:r>
              <a:rPr lang="id-ID" err="1"/>
              <a:t>relationships</a:t>
            </a:r>
            <a:endParaRPr lang="id-ID"/>
          </a:p>
          <a:p>
            <a:pPr marL="171450" indent="-171450">
              <a:buFontTx/>
              <a:buChar char="-"/>
            </a:pPr>
            <a:r>
              <a:rPr lang="id-ID"/>
              <a:t>National </a:t>
            </a:r>
            <a:r>
              <a:rPr lang="id-ID" err="1"/>
              <a:t>and</a:t>
            </a:r>
            <a:r>
              <a:rPr lang="id-ID"/>
              <a:t> </a:t>
            </a:r>
            <a:r>
              <a:rPr lang="id-ID" err="1"/>
              <a:t>international</a:t>
            </a:r>
            <a:r>
              <a:rPr lang="id-ID"/>
              <a:t> </a:t>
            </a:r>
            <a:r>
              <a:rPr lang="id-ID" err="1"/>
              <a:t>client</a:t>
            </a:r>
            <a:r>
              <a:rPr lang="id-ID"/>
              <a:t> </a:t>
            </a:r>
            <a:r>
              <a:rPr lang="id-ID" err="1"/>
              <a:t>base</a:t>
            </a:r>
            <a:endParaRPr lang="id-ID"/>
          </a:p>
          <a:p>
            <a:endParaRPr lang="en-US"/>
          </a:p>
        </p:txBody>
      </p:sp>
    </p:spTree>
    <p:extLst>
      <p:ext uri="{BB962C8B-B14F-4D97-AF65-F5344CB8AC3E}">
        <p14:creationId xmlns:p14="http://schemas.microsoft.com/office/powerpoint/2010/main" val="96257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201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9B7AA-D186-534C-8E37-DBD549B1030F}" type="slidenum">
              <a:rPr lang="en-US" smtClean="0"/>
              <a:t>14</a:t>
            </a:fld>
            <a:endParaRPr lang="en-US"/>
          </a:p>
        </p:txBody>
      </p:sp>
    </p:spTree>
    <p:extLst>
      <p:ext uri="{BB962C8B-B14F-4D97-AF65-F5344CB8AC3E}">
        <p14:creationId xmlns:p14="http://schemas.microsoft.com/office/powerpoint/2010/main" val="266679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B33-92CB-4F61-8096-6A0CE358DB24}"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67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9821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teamddm.com/" TargetMode="External"/><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teamddm.com/" TargetMode="External"/><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teamddm.com/" TargetMode="External"/><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s://teamddm.com/" TargetMode="External"/><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53B6C-1D0D-8F45-BEC3-290410D2F197}"/>
              </a:ext>
            </a:extLst>
          </p:cNvPr>
          <p:cNvSpPr/>
          <p:nvPr/>
        </p:nvSpPr>
        <p:spPr>
          <a:xfrm>
            <a:off x="618526" y="1084082"/>
            <a:ext cx="7906948" cy="333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DC5181-FC5E-284A-AC81-9588DDBCFB83}"/>
              </a:ext>
            </a:extLst>
          </p:cNvPr>
          <p:cNvPicPr>
            <a:picLocks noChangeAspect="1"/>
          </p:cNvPicPr>
          <p:nvPr/>
        </p:nvPicPr>
        <p:blipFill rotWithShape="1">
          <a:blip r:embed="rId2">
            <a:alphaModFix amt="50000"/>
          </a:blip>
          <a:srcRect l="6738" t="21077" r="6854" b="14045"/>
          <a:stretch/>
        </p:blipFill>
        <p:spPr>
          <a:xfrm>
            <a:off x="618526" y="1084082"/>
            <a:ext cx="7901165" cy="3336998"/>
          </a:xfrm>
          <a:prstGeom prst="rect">
            <a:avLst/>
          </a:prstGeom>
        </p:spPr>
      </p:pic>
      <p:sp>
        <p:nvSpPr>
          <p:cNvPr id="15" name="Rectangle 14">
            <a:extLst>
              <a:ext uri="{FF2B5EF4-FFF2-40B4-BE49-F238E27FC236}">
                <a16:creationId xmlns:a16="http://schemas.microsoft.com/office/drawing/2014/main" id="{11955E0C-E3A0-1C4F-B229-2D15DF4FC5C4}"/>
              </a:ext>
            </a:extLst>
          </p:cNvPr>
          <p:cNvSpPr/>
          <p:nvPr/>
        </p:nvSpPr>
        <p:spPr>
          <a:xfrm rot="16200000">
            <a:off x="2900611" y="-1198006"/>
            <a:ext cx="3336997" cy="7901166"/>
          </a:xfrm>
          <a:prstGeom prst="rect">
            <a:avLst/>
          </a:prstGeom>
          <a:gradFill>
            <a:gsLst>
              <a:gs pos="31000">
                <a:schemeClr val="accent1">
                  <a:alpha val="85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hlinkClick r:id="rId3"/>
            <a:extLst>
              <a:ext uri="{FF2B5EF4-FFF2-40B4-BE49-F238E27FC236}">
                <a16:creationId xmlns:a16="http://schemas.microsoft.com/office/drawing/2014/main" id="{73E5A386-1C06-0943-A3D1-46C5386F4F34}"/>
              </a:ext>
            </a:extLst>
          </p:cNvPr>
          <p:cNvPicPr>
            <a:picLocks noChangeAspect="1"/>
          </p:cNvPicPr>
          <p:nvPr/>
        </p:nvPicPr>
        <p:blipFill>
          <a:blip r:embed="rId4"/>
          <a:stretch>
            <a:fillRect/>
          </a:stretch>
        </p:blipFill>
        <p:spPr>
          <a:xfrm>
            <a:off x="624310" y="446730"/>
            <a:ext cx="1320165" cy="402336"/>
          </a:xfrm>
          <a:prstGeom prst="rect">
            <a:avLst/>
          </a:prstGeom>
        </p:spPr>
      </p:pic>
      <p:sp>
        <p:nvSpPr>
          <p:cNvPr id="12" name="Rectangle 11">
            <a:extLst>
              <a:ext uri="{FF2B5EF4-FFF2-40B4-BE49-F238E27FC236}">
                <a16:creationId xmlns:a16="http://schemas.microsoft.com/office/drawing/2014/main" id="{0EC85ED0-E313-A044-AC9B-763FAE8250AD}"/>
              </a:ext>
            </a:extLst>
          </p:cNvPr>
          <p:cNvSpPr/>
          <p:nvPr/>
        </p:nvSpPr>
        <p:spPr>
          <a:xfrm>
            <a:off x="624309" y="4597041"/>
            <a:ext cx="7901165" cy="118109"/>
          </a:xfrm>
          <a:prstGeom prst="rect">
            <a:avLst/>
          </a:prstGeom>
        </p:spPr>
        <p:txBody>
          <a:bodyPr wrap="square" lIns="0" tIns="0" rIns="0" bIns="0">
            <a:spAutoFit/>
          </a:bodyPr>
          <a:lstStyle/>
          <a:p>
            <a:pPr>
              <a:lnSpc>
                <a:spcPts val="1000"/>
              </a:lnSpc>
              <a:spcAft>
                <a:spcPts val="200"/>
              </a:spcAft>
            </a:pPr>
            <a:r>
              <a:rPr lang="en-US" sz="700" spc="30">
                <a:solidFill>
                  <a:schemeClr val="tx2"/>
                </a:solidFill>
                <a:latin typeface="Arial" panose="020B0604020202020204" pitchFamily="34" charset="0"/>
                <a:cs typeface="Arial" panose="020B0604020202020204" pitchFamily="34" charset="0"/>
              </a:rPr>
              <a:t>100 </a:t>
            </a:r>
            <a:r>
              <a:rPr lang="en-US" sz="700" spc="30" baseline="0">
                <a:solidFill>
                  <a:schemeClr val="tx2"/>
                </a:solidFill>
                <a:effectLst/>
                <a:latin typeface="Arial" panose="020B0604020202020204" pitchFamily="34" charset="0"/>
                <a:cs typeface="Arial" panose="020B0604020202020204" pitchFamily="34" charset="0"/>
              </a:rPr>
              <a:t>Grandville SW Suite 600, Grand Rapids, MI 49503</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a:solidFill>
                  <a:schemeClr val="tx2"/>
                </a:solidFill>
                <a:effectLst/>
                <a:latin typeface="Arial" panose="020B0604020202020204" pitchFamily="34" charset="0"/>
                <a:cs typeface="Arial" panose="020B0604020202020204" pitchFamily="34" charset="0"/>
              </a:rPr>
              <a:t>P</a:t>
            </a:r>
            <a:r>
              <a:rPr lang="en-US" sz="700" spc="30" baseline="0">
                <a:solidFill>
                  <a:schemeClr val="tx2"/>
                </a:solidFill>
                <a:effectLst/>
                <a:latin typeface="Arial" panose="020B0604020202020204" pitchFamily="34" charset="0"/>
                <a:cs typeface="Arial" panose="020B0604020202020204" pitchFamily="34" charset="0"/>
              </a:rPr>
              <a:t> 616 454 0505</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err="1">
                <a:solidFill>
                  <a:schemeClr val="accent1"/>
                </a:solidFill>
                <a:effectLst/>
                <a:latin typeface="Arial" panose="020B0604020202020204" pitchFamily="34" charset="0"/>
                <a:cs typeface="Arial" panose="020B0604020202020204" pitchFamily="34" charset="0"/>
              </a:rPr>
              <a:t>teamddm.com</a:t>
            </a:r>
            <a:endParaRPr lang="en-US" sz="700" spc="30" baseline="0">
              <a:solidFill>
                <a:schemeClr val="accent1"/>
              </a:solidFill>
              <a:effectLst/>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3D35C173-31EE-6146-9C73-EB52921C3AC8}"/>
              </a:ext>
            </a:extLst>
          </p:cNvPr>
          <p:cNvSpPr>
            <a:spLocks noGrp="1"/>
          </p:cNvSpPr>
          <p:nvPr>
            <p:ph type="body" sz="quarter" idx="27" hasCustomPrompt="1"/>
          </p:nvPr>
        </p:nvSpPr>
        <p:spPr>
          <a:xfrm>
            <a:off x="618526" y="1084082"/>
            <a:ext cx="5950950" cy="1847753"/>
          </a:xfrm>
          <a:prstGeom prst="rect">
            <a:avLst/>
          </a:prstGeom>
        </p:spPr>
        <p:txBody>
          <a:bodyPr lIns="457200" tIns="91440" rIns="0" bIns="91440" anchor="ctr">
            <a:noAutofit/>
          </a:bodyPr>
          <a:lstStyle>
            <a:lvl1pPr marL="0" indent="0">
              <a:lnSpc>
                <a:spcPct val="100000"/>
              </a:lnSpc>
              <a:spcBef>
                <a:spcPts val="0"/>
              </a:spcBef>
              <a:spcAft>
                <a:spcPts val="2500"/>
              </a:spcAft>
              <a:buNone/>
              <a:defRPr sz="2800" b="0" i="0" spc="50"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1600" b="1" i="0" spc="19" baseline="0">
                <a:solidFill>
                  <a:schemeClr val="bg1"/>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1600" b="0" i="0" spc="19" baseline="0">
                <a:solidFill>
                  <a:schemeClr val="bg1"/>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bg1"/>
              </a:buClr>
              <a:buFont typeface="System Font Regular"/>
              <a:buChar char="‣"/>
              <a:defRPr sz="1600" b="0" i="0" spc="19" baseline="0">
                <a:solidFill>
                  <a:schemeClr val="bg1"/>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1600" b="0" i="0" spc="19" baseline="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2">
            <a:extLst>
              <a:ext uri="{FF2B5EF4-FFF2-40B4-BE49-F238E27FC236}">
                <a16:creationId xmlns:a16="http://schemas.microsoft.com/office/drawing/2014/main" id="{F025D6FB-E7C6-1E4D-BC0C-A3939BE2E93F}"/>
              </a:ext>
            </a:extLst>
          </p:cNvPr>
          <p:cNvSpPr>
            <a:spLocks noGrp="1"/>
          </p:cNvSpPr>
          <p:nvPr>
            <p:ph type="body" sz="quarter" idx="12" hasCustomPrompt="1"/>
          </p:nvPr>
        </p:nvSpPr>
        <p:spPr>
          <a:xfrm>
            <a:off x="612743" y="2931839"/>
            <a:ext cx="4034671" cy="1489237"/>
          </a:xfrm>
          <a:prstGeom prst="rect">
            <a:avLst/>
          </a:prstGeom>
        </p:spPr>
        <p:txBody>
          <a:bodyPr lIns="457200" tIns="0" rIns="91440" bIns="365760" anchor="b">
            <a:normAutofit/>
          </a:bodyPr>
          <a:lstStyle>
            <a:lvl1pPr marL="0" indent="0">
              <a:lnSpc>
                <a:spcPct val="125000"/>
              </a:lnSpc>
              <a:spcBef>
                <a:spcPts val="450"/>
              </a:spcBef>
              <a:buNone/>
              <a:defRPr sz="950" b="1" i="0" cap="all" spc="30" baseline="0">
                <a:solidFill>
                  <a:schemeClr val="accent4"/>
                </a:solidFill>
                <a:latin typeface="Arial" panose="020B0604020202020204" pitchFamily="34" charset="0"/>
                <a:cs typeface="Arial" panose="020B0604020202020204" pitchFamily="34" charset="0"/>
              </a:defRPr>
            </a:lvl1pPr>
            <a:lvl2pPr marL="0" indent="0">
              <a:lnSpc>
                <a:spcPct val="125000"/>
              </a:lnSpc>
              <a:spcBef>
                <a:spcPts val="0"/>
              </a:spcBef>
              <a:spcAft>
                <a:spcPts val="563"/>
              </a:spcAft>
              <a:buNone/>
              <a:defRPr sz="950" b="0" i="0" spc="30" baseline="0">
                <a:solidFill>
                  <a:schemeClr val="accent4"/>
                </a:solidFill>
                <a:latin typeface="Arial" panose="020B0604020202020204" pitchFamily="34" charset="0"/>
                <a:cs typeface="Arial" panose="020B0604020202020204" pitchFamily="34" charset="0"/>
              </a:defRPr>
            </a:lvl2pPr>
            <a:lvl3pPr marL="0" indent="0">
              <a:lnSpc>
                <a:spcPct val="125000"/>
              </a:lnSpc>
              <a:spcBef>
                <a:spcPts val="113"/>
              </a:spcBef>
              <a:spcAft>
                <a:spcPts val="113"/>
              </a:spcAft>
              <a:buFont typeface="System Font Regular"/>
              <a:buNone/>
              <a:defRPr sz="850" b="0" i="0" spc="30" baseline="0">
                <a:solidFill>
                  <a:schemeClr val="accent4"/>
                </a:solidFill>
                <a:latin typeface="Arial" panose="020B0604020202020204" pitchFamily="34" charset="0"/>
                <a:cs typeface="Arial" panose="020B0604020202020204" pitchFamily="34" charset="0"/>
              </a:defRPr>
            </a:lvl3pPr>
            <a:lvl4pPr marL="0" indent="0">
              <a:lnSpc>
                <a:spcPct val="125000"/>
              </a:lnSpc>
              <a:spcBef>
                <a:spcPts val="113"/>
              </a:spcBef>
              <a:buFont typeface="System Font Regular"/>
              <a:buNone/>
              <a:defRPr sz="850" b="0" i="0" spc="30" baseline="0">
                <a:solidFill>
                  <a:schemeClr val="accent4"/>
                </a:solidFill>
                <a:latin typeface="Arial" panose="020B0604020202020204" pitchFamily="34" charset="0"/>
                <a:cs typeface="Arial" panose="020B0604020202020204" pitchFamily="34" charset="0"/>
              </a:defRPr>
            </a:lvl4pPr>
            <a:lvl5pPr marL="85731" indent="-85726">
              <a:lnSpc>
                <a:spcPct val="125000"/>
              </a:lnSpc>
              <a:spcBef>
                <a:spcPts val="113"/>
              </a:spcBef>
              <a:buFont typeface="System Font Regular"/>
              <a:buChar char="‣"/>
              <a:defRPr sz="850" b="0" i="0" spc="30" baseline="0">
                <a:solidFill>
                  <a:schemeClr val="accent4"/>
                </a:solidFill>
                <a:latin typeface="Arial" panose="020B0604020202020204" pitchFamily="34" charset="0"/>
                <a:cs typeface="Arial" panose="020B0604020202020204" pitchFamily="34" charset="0"/>
              </a:defRPr>
            </a:lvl5pPr>
          </a:lstStyle>
          <a:p>
            <a:pPr lvl="0"/>
            <a:r>
              <a:rPr lang="en-US"/>
              <a:t>LAST NAME</a:t>
            </a:r>
          </a:p>
          <a:p>
            <a:pPr lvl="2"/>
            <a:r>
              <a:rPr lang="en-US"/>
              <a:t>Position</a:t>
            </a:r>
          </a:p>
          <a:p>
            <a:pPr lvl="3"/>
            <a:r>
              <a:rPr lang="en-US"/>
              <a:t>Fourth level</a:t>
            </a:r>
          </a:p>
        </p:txBody>
      </p:sp>
    </p:spTree>
    <p:extLst>
      <p:ext uri="{BB962C8B-B14F-4D97-AF65-F5344CB8AC3E}">
        <p14:creationId xmlns:p14="http://schemas.microsoft.com/office/powerpoint/2010/main" val="137540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eneral slide - 3">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1760E0E6-9FF3-064F-B48E-61252B551273}"/>
              </a:ext>
            </a:extLst>
          </p:cNvPr>
          <p:cNvSpPr>
            <a:spLocks noGrp="1"/>
          </p:cNvSpPr>
          <p:nvPr>
            <p:ph type="body" sz="quarter" idx="10" hasCustomPrompt="1"/>
          </p:nvPr>
        </p:nvSpPr>
        <p:spPr>
          <a:xfrm>
            <a:off x="612604" y="1321034"/>
            <a:ext cx="25146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8" name="Text Placeholder 12">
            <a:extLst>
              <a:ext uri="{FF2B5EF4-FFF2-40B4-BE49-F238E27FC236}">
                <a16:creationId xmlns:a16="http://schemas.microsoft.com/office/drawing/2014/main" id="{52776B2E-5D0C-CF46-B2F7-1B561EA09010}"/>
              </a:ext>
            </a:extLst>
          </p:cNvPr>
          <p:cNvSpPr>
            <a:spLocks noGrp="1"/>
          </p:cNvSpPr>
          <p:nvPr>
            <p:ph type="body" sz="quarter" idx="11"/>
          </p:nvPr>
        </p:nvSpPr>
        <p:spPr>
          <a:xfrm>
            <a:off x="612604" y="1685961"/>
            <a:ext cx="2514600"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5">
            <a:extLst>
              <a:ext uri="{FF2B5EF4-FFF2-40B4-BE49-F238E27FC236}">
                <a16:creationId xmlns:a16="http://schemas.microsoft.com/office/drawing/2014/main" id="{7EC49C9B-88EA-E145-BB99-C0B2B5DF4493}"/>
              </a:ext>
            </a:extLst>
          </p:cNvPr>
          <p:cNvSpPr>
            <a:spLocks noGrp="1"/>
          </p:cNvSpPr>
          <p:nvPr>
            <p:ph type="body" sz="quarter" idx="22" hasCustomPrompt="1"/>
          </p:nvPr>
        </p:nvSpPr>
        <p:spPr>
          <a:xfrm>
            <a:off x="3337560" y="1321034"/>
            <a:ext cx="25146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2" name="Text Placeholder 12">
            <a:extLst>
              <a:ext uri="{FF2B5EF4-FFF2-40B4-BE49-F238E27FC236}">
                <a16:creationId xmlns:a16="http://schemas.microsoft.com/office/drawing/2014/main" id="{A9C749AA-212F-F94D-AEAC-3F58804E1D76}"/>
              </a:ext>
            </a:extLst>
          </p:cNvPr>
          <p:cNvSpPr>
            <a:spLocks noGrp="1"/>
          </p:cNvSpPr>
          <p:nvPr>
            <p:ph type="body" sz="quarter" idx="23"/>
          </p:nvPr>
        </p:nvSpPr>
        <p:spPr>
          <a:xfrm>
            <a:off x="3337560" y="1685961"/>
            <a:ext cx="2514600"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7" name="Straight Connector 16">
            <a:extLst>
              <a:ext uri="{FF2B5EF4-FFF2-40B4-BE49-F238E27FC236}">
                <a16:creationId xmlns:a16="http://schemas.microsoft.com/office/drawing/2014/main" id="{17B85B26-21CF-1F40-A72C-65D678B6488A}"/>
              </a:ext>
            </a:extLst>
          </p:cNvPr>
          <p:cNvCxnSpPr>
            <a:cxnSpLocks/>
          </p:cNvCxnSpPr>
          <p:nvPr/>
        </p:nvCxnSpPr>
        <p:spPr>
          <a:xfrm>
            <a:off x="612604" y="1685960"/>
            <a:ext cx="251460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AAF9CE-29F8-C643-A789-662F5F749887}"/>
              </a:ext>
            </a:extLst>
          </p:cNvPr>
          <p:cNvCxnSpPr>
            <a:cxnSpLocks/>
          </p:cNvCxnSpPr>
          <p:nvPr/>
        </p:nvCxnSpPr>
        <p:spPr>
          <a:xfrm>
            <a:off x="3337560" y="1685960"/>
            <a:ext cx="251460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8E4B9A8F-6ED8-244A-83B3-0633CE062329}"/>
              </a:ext>
            </a:extLst>
          </p:cNvPr>
          <p:cNvSpPr>
            <a:spLocks noGrp="1"/>
          </p:cNvSpPr>
          <p:nvPr>
            <p:ph type="body" sz="quarter" idx="42" hasCustomPrompt="1"/>
          </p:nvPr>
        </p:nvSpPr>
        <p:spPr>
          <a:xfrm>
            <a:off x="6007171" y="1321034"/>
            <a:ext cx="25146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2" name="Text Placeholder 12">
            <a:extLst>
              <a:ext uri="{FF2B5EF4-FFF2-40B4-BE49-F238E27FC236}">
                <a16:creationId xmlns:a16="http://schemas.microsoft.com/office/drawing/2014/main" id="{93974335-8452-B94E-B1F1-783F050CDFAA}"/>
              </a:ext>
            </a:extLst>
          </p:cNvPr>
          <p:cNvSpPr>
            <a:spLocks noGrp="1"/>
          </p:cNvSpPr>
          <p:nvPr>
            <p:ph type="body" sz="quarter" idx="43"/>
          </p:nvPr>
        </p:nvSpPr>
        <p:spPr>
          <a:xfrm>
            <a:off x="6007171" y="1685961"/>
            <a:ext cx="2514600"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3" name="Straight Connector 22">
            <a:extLst>
              <a:ext uri="{FF2B5EF4-FFF2-40B4-BE49-F238E27FC236}">
                <a16:creationId xmlns:a16="http://schemas.microsoft.com/office/drawing/2014/main" id="{322462E1-0C4B-C74A-840F-2D744B1EFECC}"/>
              </a:ext>
            </a:extLst>
          </p:cNvPr>
          <p:cNvCxnSpPr>
            <a:cxnSpLocks/>
          </p:cNvCxnSpPr>
          <p:nvPr/>
        </p:nvCxnSpPr>
        <p:spPr>
          <a:xfrm>
            <a:off x="6007171" y="1685960"/>
            <a:ext cx="251460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07D571-906C-D04B-9CCE-9F772CA443A6}"/>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7C7B04-6106-1B4B-A56D-A0A18BF611A7}"/>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1356463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eneral slide - table - 1">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28650" y="1090368"/>
            <a:ext cx="5142034" cy="802201"/>
          </a:xfrm>
          <a:prstGeom prst="rect">
            <a:avLst/>
          </a:prstGeom>
        </p:spPr>
        <p:txBody>
          <a:bodyPr lIns="0" tIns="137160" rIns="0" bIns="182880">
            <a:noAutofit/>
          </a:bodyPr>
          <a:lstStyle>
            <a:lvl1pPr marL="0" indent="0">
              <a:lnSpc>
                <a:spcPct val="100000"/>
              </a:lnSpc>
              <a:spcBef>
                <a:spcPts val="0"/>
              </a:spcBef>
              <a:spcAft>
                <a:spcPts val="300"/>
              </a:spcAft>
              <a:buNone/>
              <a:defRPr sz="1000" b="1"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7D5A1FED-CFA2-E340-88DD-8AD5F487CB47}"/>
              </a:ext>
            </a:extLst>
          </p:cNvPr>
          <p:cNvSpPr>
            <a:spLocks noGrp="1"/>
          </p:cNvSpPr>
          <p:nvPr>
            <p:ph type="tbl" sz="quarter" idx="41" hasCustomPrompt="1"/>
          </p:nvPr>
        </p:nvSpPr>
        <p:spPr>
          <a:xfrm>
            <a:off x="619125" y="2008188"/>
            <a:ext cx="7891463" cy="1749425"/>
          </a:xfrm>
          <a:pattFill prst="openDmnd">
            <a:fgClr>
              <a:srgbClr val="2CD8C6"/>
            </a:fgClr>
            <a:bgClr>
              <a:schemeClr val="bg1"/>
            </a:bgClr>
          </a:pattFill>
        </p:spPr>
        <p:txBody>
          <a:bodyPr anchor="ctr" anchorCtr="0"/>
          <a:lstStyle>
            <a:lvl1pPr algn="ctr">
              <a:defRPr/>
            </a:lvl1pPr>
          </a:lstStyle>
          <a:p>
            <a:r>
              <a:rPr lang="en-US"/>
              <a:t>Click to create table</a:t>
            </a:r>
          </a:p>
        </p:txBody>
      </p:sp>
      <p:sp>
        <p:nvSpPr>
          <p:cNvPr id="3" name="Title 2">
            <a:extLst>
              <a:ext uri="{FF2B5EF4-FFF2-40B4-BE49-F238E27FC236}">
                <a16:creationId xmlns:a16="http://schemas.microsoft.com/office/drawing/2014/main" id="{5A950CF6-DE68-1945-BBC0-303B37F1C910}"/>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2510955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eneral slide - with headline - 1">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18408" y="1090368"/>
            <a:ext cx="7888937" cy="802201"/>
          </a:xfrm>
          <a:prstGeom prst="rect">
            <a:avLst/>
          </a:prstGeom>
        </p:spPr>
        <p:txBody>
          <a:bodyPr lIns="0" tIns="137160" rIns="0" bIns="182880">
            <a:noAutofit/>
          </a:bodyPr>
          <a:lstStyle>
            <a:lvl1pPr marL="0" indent="0">
              <a:lnSpc>
                <a:spcPct val="114000"/>
              </a:lnSpc>
              <a:spcBef>
                <a:spcPts val="0"/>
              </a:spcBef>
              <a:spcAft>
                <a:spcPts val="300"/>
              </a:spcAft>
              <a:buNone/>
              <a:defRPr sz="900" b="1" i="0" spc="0" baseline="0">
                <a:solidFill>
                  <a:schemeClr val="accent3"/>
                </a:solidFill>
                <a:latin typeface="Arial" panose="020B0604020202020204" pitchFamily="34" charset="0"/>
                <a:cs typeface="Arial" panose="020B0604020202020204" pitchFamily="34" charset="0"/>
              </a:defRPr>
            </a:lvl1pPr>
            <a:lvl2pPr marL="0" indent="0">
              <a:lnSpc>
                <a:spcPct val="114000"/>
              </a:lnSpc>
              <a:spcBef>
                <a:spcPts val="0"/>
              </a:spcBef>
              <a:spcAft>
                <a:spcPts val="300"/>
              </a:spcAft>
              <a:buNone/>
              <a:defRPr sz="900" b="0" i="0" spc="0"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37" name="Text Placeholder 5">
            <a:extLst>
              <a:ext uri="{FF2B5EF4-FFF2-40B4-BE49-F238E27FC236}">
                <a16:creationId xmlns:a16="http://schemas.microsoft.com/office/drawing/2014/main" id="{7B6F27F0-1775-A941-8436-D28FEF28E7C7}"/>
              </a:ext>
            </a:extLst>
          </p:cNvPr>
          <p:cNvSpPr>
            <a:spLocks noGrp="1"/>
          </p:cNvSpPr>
          <p:nvPr>
            <p:ph type="body" sz="quarter" idx="10" hasCustomPrompt="1"/>
          </p:nvPr>
        </p:nvSpPr>
        <p:spPr>
          <a:xfrm>
            <a:off x="618408" y="1917407"/>
            <a:ext cx="7888938"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8" name="Text Placeholder 12">
            <a:extLst>
              <a:ext uri="{FF2B5EF4-FFF2-40B4-BE49-F238E27FC236}">
                <a16:creationId xmlns:a16="http://schemas.microsoft.com/office/drawing/2014/main" id="{542EEA4A-CC00-A945-BE46-178250C05CBA}"/>
              </a:ext>
            </a:extLst>
          </p:cNvPr>
          <p:cNvSpPr>
            <a:spLocks noGrp="1"/>
          </p:cNvSpPr>
          <p:nvPr>
            <p:ph type="body" sz="quarter" idx="11"/>
          </p:nvPr>
        </p:nvSpPr>
        <p:spPr>
          <a:xfrm>
            <a:off x="618408" y="2301391"/>
            <a:ext cx="7888938" cy="2341729"/>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2"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9D43A2-D487-1648-85D2-B8C5CB93A122}"/>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7" name="Date Placeholder 6">
            <a:extLst>
              <a:ext uri="{FF2B5EF4-FFF2-40B4-BE49-F238E27FC236}">
                <a16:creationId xmlns:a16="http://schemas.microsoft.com/office/drawing/2014/main" id="{64E803FB-020B-2D4D-8EB6-32DF34B2FFDB}"/>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972D37DC-7519-5F46-98F1-6712D6075A5A}"/>
              </a:ext>
            </a:extLst>
          </p:cNvPr>
          <p:cNvSpPr>
            <a:spLocks noGrp="1"/>
          </p:cNvSpPr>
          <p:nvPr>
            <p:ph type="ftr" sz="quarter" idx="26"/>
          </p:nvPr>
        </p:nvSpPr>
        <p:spPr/>
        <p:txBody>
          <a:bodyPr/>
          <a:lstStyle/>
          <a:p>
            <a:endParaRPr lang="en-US" spc="40"/>
          </a:p>
        </p:txBody>
      </p:sp>
      <p:sp>
        <p:nvSpPr>
          <p:cNvPr id="9" name="Slide Number Placeholder 8">
            <a:extLst>
              <a:ext uri="{FF2B5EF4-FFF2-40B4-BE49-F238E27FC236}">
                <a16:creationId xmlns:a16="http://schemas.microsoft.com/office/drawing/2014/main" id="{A6E1FA6F-59E9-3841-AF79-DF912F9F958D}"/>
              </a:ext>
            </a:extLst>
          </p:cNvPr>
          <p:cNvSpPr>
            <a:spLocks noGrp="1"/>
          </p:cNvSpPr>
          <p:nvPr>
            <p:ph type="sldNum" sz="quarter" idx="27"/>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08501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eneral slide - with headline - 2">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18409" y="1090368"/>
            <a:ext cx="5142034" cy="802201"/>
          </a:xfrm>
          <a:prstGeom prst="rect">
            <a:avLst/>
          </a:prstGeom>
        </p:spPr>
        <p:txBody>
          <a:bodyPr lIns="0" tIns="137160" rIns="0" bIns="182880">
            <a:noAutofit/>
          </a:bodyPr>
          <a:lstStyle>
            <a:lvl1pPr marL="0" indent="0">
              <a:lnSpc>
                <a:spcPct val="100000"/>
              </a:lnSpc>
              <a:spcBef>
                <a:spcPts val="0"/>
              </a:spcBef>
              <a:spcAft>
                <a:spcPts val="300"/>
              </a:spcAft>
              <a:buNone/>
              <a:defRPr sz="1000" b="1"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tx2"/>
                </a:solidFill>
                <a:latin typeface="Arial" panose="020B0604020202020204" pitchFamily="34" charset="0"/>
                <a:cs typeface="Arial" panose="020B0604020202020204" pitchFamily="34" charset="0"/>
              </a:defRPr>
            </a:lvl2pPr>
            <a:lvl3pPr marL="51438"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37" name="Text Placeholder 5">
            <a:extLst>
              <a:ext uri="{FF2B5EF4-FFF2-40B4-BE49-F238E27FC236}">
                <a16:creationId xmlns:a16="http://schemas.microsoft.com/office/drawing/2014/main" id="{7B6F27F0-1775-A941-8436-D28FEF28E7C7}"/>
              </a:ext>
            </a:extLst>
          </p:cNvPr>
          <p:cNvSpPr>
            <a:spLocks noGrp="1"/>
          </p:cNvSpPr>
          <p:nvPr>
            <p:ph type="body" sz="quarter" idx="10" hasCustomPrompt="1"/>
          </p:nvPr>
        </p:nvSpPr>
        <p:spPr>
          <a:xfrm>
            <a:off x="618408" y="1917407"/>
            <a:ext cx="375838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8" name="Text Placeholder 12">
            <a:extLst>
              <a:ext uri="{FF2B5EF4-FFF2-40B4-BE49-F238E27FC236}">
                <a16:creationId xmlns:a16="http://schemas.microsoft.com/office/drawing/2014/main" id="{542EEA4A-CC00-A945-BE46-178250C05CBA}"/>
              </a:ext>
            </a:extLst>
          </p:cNvPr>
          <p:cNvSpPr>
            <a:spLocks noGrp="1"/>
          </p:cNvSpPr>
          <p:nvPr>
            <p:ph type="body" sz="quarter" idx="11"/>
          </p:nvPr>
        </p:nvSpPr>
        <p:spPr>
          <a:xfrm>
            <a:off x="618408" y="2301391"/>
            <a:ext cx="375838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Text Placeholder 12">
            <a:extLst>
              <a:ext uri="{FF2B5EF4-FFF2-40B4-BE49-F238E27FC236}">
                <a16:creationId xmlns:a16="http://schemas.microsoft.com/office/drawing/2014/main" id="{FFB3B224-B315-F543-987C-DEDE429EF71E}"/>
              </a:ext>
            </a:extLst>
          </p:cNvPr>
          <p:cNvSpPr>
            <a:spLocks noGrp="1"/>
          </p:cNvSpPr>
          <p:nvPr>
            <p:ph type="body" sz="quarter" idx="13"/>
          </p:nvPr>
        </p:nvSpPr>
        <p:spPr>
          <a:xfrm>
            <a:off x="4766554" y="2301391"/>
            <a:ext cx="375838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a:extLst>
              <a:ext uri="{FF2B5EF4-FFF2-40B4-BE49-F238E27FC236}">
                <a16:creationId xmlns:a16="http://schemas.microsoft.com/office/drawing/2014/main" id="{D655397E-EE55-F14C-8ABF-9B50B02FFF56}"/>
              </a:ext>
            </a:extLst>
          </p:cNvPr>
          <p:cNvSpPr>
            <a:spLocks noGrp="1"/>
          </p:cNvSpPr>
          <p:nvPr>
            <p:ph type="body" sz="quarter" idx="22" hasCustomPrompt="1"/>
          </p:nvPr>
        </p:nvSpPr>
        <p:spPr>
          <a:xfrm>
            <a:off x="4766554" y="1917407"/>
            <a:ext cx="375838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44" name="Straight Connector 43">
            <a:extLst>
              <a:ext uri="{FF2B5EF4-FFF2-40B4-BE49-F238E27FC236}">
                <a16:creationId xmlns:a16="http://schemas.microsoft.com/office/drawing/2014/main" id="{6614AF4E-3E7C-124F-A9A4-E6BE58ED854A}"/>
              </a:ext>
            </a:extLst>
          </p:cNvPr>
          <p:cNvCxnSpPr>
            <a:cxnSpLocks/>
          </p:cNvCxnSpPr>
          <p:nvPr/>
        </p:nvCxnSpPr>
        <p:spPr>
          <a:xfrm>
            <a:off x="619061" y="2301392"/>
            <a:ext cx="375838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606EBEC-2AE4-A244-ADC1-9719ACFEA023}"/>
              </a:ext>
            </a:extLst>
          </p:cNvPr>
          <p:cNvCxnSpPr>
            <a:cxnSpLocks/>
          </p:cNvCxnSpPr>
          <p:nvPr/>
        </p:nvCxnSpPr>
        <p:spPr>
          <a:xfrm>
            <a:off x="4758192" y="2301392"/>
            <a:ext cx="375838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F9C99C3-3673-9F49-AC44-EFAC3FF6B292}"/>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624348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 with headline - 3">
    <p:spTree>
      <p:nvGrpSpPr>
        <p:cNvPr id="1" name=""/>
        <p:cNvGrpSpPr/>
        <p:nvPr/>
      </p:nvGrpSpPr>
      <p:grpSpPr>
        <a:xfrm>
          <a:off x="0" y="0"/>
          <a:ext cx="0" cy="0"/>
          <a:chOff x="0" y="0"/>
          <a:chExt cx="0" cy="0"/>
        </a:xfrm>
      </p:grpSpPr>
      <p:sp>
        <p:nvSpPr>
          <p:cNvPr id="37" name="Text Placeholder 5">
            <a:extLst>
              <a:ext uri="{FF2B5EF4-FFF2-40B4-BE49-F238E27FC236}">
                <a16:creationId xmlns:a16="http://schemas.microsoft.com/office/drawing/2014/main" id="{7B6F27F0-1775-A941-8436-D28FEF28E7C7}"/>
              </a:ext>
            </a:extLst>
          </p:cNvPr>
          <p:cNvSpPr>
            <a:spLocks noGrp="1"/>
          </p:cNvSpPr>
          <p:nvPr>
            <p:ph type="body" sz="quarter" idx="10" hasCustomPrompt="1"/>
          </p:nvPr>
        </p:nvSpPr>
        <p:spPr>
          <a:xfrm>
            <a:off x="618408" y="1917407"/>
            <a:ext cx="2417755"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42AB3C44-8DF7-1E48-89C4-EA8A6C41D163}"/>
              </a:ext>
            </a:extLst>
          </p:cNvPr>
          <p:cNvSpPr>
            <a:spLocks noGrp="1"/>
          </p:cNvSpPr>
          <p:nvPr>
            <p:ph type="body" sz="quarter" idx="43" hasCustomPrompt="1"/>
          </p:nvPr>
        </p:nvSpPr>
        <p:spPr>
          <a:xfrm>
            <a:off x="3383558" y="1917407"/>
            <a:ext cx="2417755"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8" name="Text Placeholder 5">
            <a:extLst>
              <a:ext uri="{FF2B5EF4-FFF2-40B4-BE49-F238E27FC236}">
                <a16:creationId xmlns:a16="http://schemas.microsoft.com/office/drawing/2014/main" id="{0C98F8A2-B67A-6746-8AF7-E09B6BFB34ED}"/>
              </a:ext>
            </a:extLst>
          </p:cNvPr>
          <p:cNvSpPr>
            <a:spLocks noGrp="1"/>
          </p:cNvSpPr>
          <p:nvPr>
            <p:ph type="body" sz="quarter" idx="45" hasCustomPrompt="1"/>
          </p:nvPr>
        </p:nvSpPr>
        <p:spPr>
          <a:xfrm>
            <a:off x="6125292" y="1917407"/>
            <a:ext cx="2417755"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 name="Title 1">
            <a:extLst>
              <a:ext uri="{FF2B5EF4-FFF2-40B4-BE49-F238E27FC236}">
                <a16:creationId xmlns:a16="http://schemas.microsoft.com/office/drawing/2014/main" id="{03F84A69-450D-9949-BFA3-6FDBD05AD58A}"/>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4" name="Text Placeholder 12">
            <a:extLst>
              <a:ext uri="{FF2B5EF4-FFF2-40B4-BE49-F238E27FC236}">
                <a16:creationId xmlns:a16="http://schemas.microsoft.com/office/drawing/2014/main" id="{C3E04A82-D8FA-1F42-A534-9868F55D4A44}"/>
              </a:ext>
            </a:extLst>
          </p:cNvPr>
          <p:cNvSpPr>
            <a:spLocks noGrp="1"/>
          </p:cNvSpPr>
          <p:nvPr>
            <p:ph type="body" sz="quarter" idx="24"/>
          </p:nvPr>
        </p:nvSpPr>
        <p:spPr>
          <a:xfrm>
            <a:off x="618408" y="1090368"/>
            <a:ext cx="7888937" cy="802201"/>
          </a:xfrm>
          <a:prstGeom prst="rect">
            <a:avLst/>
          </a:prstGeom>
        </p:spPr>
        <p:txBody>
          <a:bodyPr lIns="0" tIns="137160" rIns="0" bIns="182880">
            <a:noAutofit/>
          </a:bodyPr>
          <a:lstStyle>
            <a:lvl1pPr marL="0" indent="0">
              <a:lnSpc>
                <a:spcPct val="114000"/>
              </a:lnSpc>
              <a:spcBef>
                <a:spcPts val="0"/>
              </a:spcBef>
              <a:spcAft>
                <a:spcPts val="300"/>
              </a:spcAft>
              <a:buNone/>
              <a:defRPr sz="900" b="1" i="0" spc="0" baseline="0">
                <a:solidFill>
                  <a:schemeClr val="accent3"/>
                </a:solidFill>
                <a:latin typeface="Arial" panose="020B0604020202020204" pitchFamily="34" charset="0"/>
                <a:cs typeface="Arial" panose="020B0604020202020204" pitchFamily="34" charset="0"/>
              </a:defRPr>
            </a:lvl1pPr>
            <a:lvl2pPr marL="0" indent="0">
              <a:lnSpc>
                <a:spcPct val="114000"/>
              </a:lnSpc>
              <a:spcBef>
                <a:spcPts val="0"/>
              </a:spcBef>
              <a:spcAft>
                <a:spcPts val="300"/>
              </a:spcAft>
              <a:buNone/>
              <a:defRPr sz="900" b="0" i="0" spc="0"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1" name="Text Placeholder 3">
            <a:extLst>
              <a:ext uri="{FF2B5EF4-FFF2-40B4-BE49-F238E27FC236}">
                <a16:creationId xmlns:a16="http://schemas.microsoft.com/office/drawing/2014/main" id="{84FD928F-866F-2342-9366-AEBDEE2029F1}"/>
              </a:ext>
            </a:extLst>
          </p:cNvPr>
          <p:cNvSpPr>
            <a:spLocks noGrp="1"/>
          </p:cNvSpPr>
          <p:nvPr>
            <p:ph type="body" sz="quarter" idx="47"/>
          </p:nvPr>
        </p:nvSpPr>
        <p:spPr>
          <a:xfrm>
            <a:off x="619125" y="2301875"/>
            <a:ext cx="2417763" cy="2330450"/>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F1AE07E6-3987-8242-9657-55B364074E09}"/>
              </a:ext>
            </a:extLst>
          </p:cNvPr>
          <p:cNvSpPr>
            <a:spLocks noGrp="1"/>
          </p:cNvSpPr>
          <p:nvPr>
            <p:ph type="body" sz="quarter" idx="48"/>
          </p:nvPr>
        </p:nvSpPr>
        <p:spPr>
          <a:xfrm>
            <a:off x="3382645" y="2301875"/>
            <a:ext cx="2417763" cy="2330450"/>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4D7699ED-45A1-6A44-AD39-59F168F91E3C}"/>
              </a:ext>
            </a:extLst>
          </p:cNvPr>
          <p:cNvSpPr>
            <a:spLocks noGrp="1"/>
          </p:cNvSpPr>
          <p:nvPr>
            <p:ph type="body" sz="quarter" idx="49"/>
          </p:nvPr>
        </p:nvSpPr>
        <p:spPr>
          <a:xfrm>
            <a:off x="6125845" y="2301875"/>
            <a:ext cx="2417763" cy="2330450"/>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D1602CEB-E10F-3D4F-840A-D375BFF5AA69}"/>
              </a:ext>
            </a:extLst>
          </p:cNvPr>
          <p:cNvSpPr>
            <a:spLocks noGrp="1"/>
          </p:cNvSpPr>
          <p:nvPr>
            <p:ph type="dt" sz="half" idx="50"/>
          </p:nvPr>
        </p:nvSpPr>
        <p:spPr/>
        <p:txBody>
          <a:bodyPr/>
          <a:lstStyle/>
          <a:p>
            <a:endParaRPr lang="en-US"/>
          </a:p>
        </p:txBody>
      </p:sp>
      <p:sp>
        <p:nvSpPr>
          <p:cNvPr id="10" name="Footer Placeholder 9">
            <a:extLst>
              <a:ext uri="{FF2B5EF4-FFF2-40B4-BE49-F238E27FC236}">
                <a16:creationId xmlns:a16="http://schemas.microsoft.com/office/drawing/2014/main" id="{9758AA41-27A1-D64E-904D-17012251DD08}"/>
              </a:ext>
            </a:extLst>
          </p:cNvPr>
          <p:cNvSpPr>
            <a:spLocks noGrp="1"/>
          </p:cNvSpPr>
          <p:nvPr>
            <p:ph type="ftr" sz="quarter" idx="51"/>
          </p:nvPr>
        </p:nvSpPr>
        <p:spPr/>
        <p:txBody>
          <a:bodyPr/>
          <a:lstStyle/>
          <a:p>
            <a:endParaRPr lang="en-US" spc="40"/>
          </a:p>
        </p:txBody>
      </p:sp>
      <p:sp>
        <p:nvSpPr>
          <p:cNvPr id="11" name="Slide Number Placeholder 10">
            <a:extLst>
              <a:ext uri="{FF2B5EF4-FFF2-40B4-BE49-F238E27FC236}">
                <a16:creationId xmlns:a16="http://schemas.microsoft.com/office/drawing/2014/main" id="{D12D81DA-96C8-434E-A1D1-959B0ECBC96F}"/>
              </a:ext>
            </a:extLst>
          </p:cNvPr>
          <p:cNvSpPr>
            <a:spLocks noGrp="1"/>
          </p:cNvSpPr>
          <p:nvPr>
            <p:ph type="sldNum" sz="quarter" idx="52"/>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2193288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eneral slide - with headline - 4">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18409" y="1090368"/>
            <a:ext cx="5142034" cy="802201"/>
          </a:xfrm>
          <a:prstGeom prst="rect">
            <a:avLst/>
          </a:prstGeom>
        </p:spPr>
        <p:txBody>
          <a:bodyPr lIns="0" tIns="137160" rIns="0" bIns="182880">
            <a:noAutofit/>
          </a:bodyPr>
          <a:lstStyle>
            <a:lvl1pPr marL="0" indent="0">
              <a:lnSpc>
                <a:spcPct val="100000"/>
              </a:lnSpc>
              <a:spcBef>
                <a:spcPts val="0"/>
              </a:spcBef>
              <a:spcAft>
                <a:spcPts val="300"/>
              </a:spcAft>
              <a:buNone/>
              <a:defRPr sz="1000" b="1"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tx2"/>
                </a:solidFill>
                <a:latin typeface="Arial" panose="020B0604020202020204" pitchFamily="34" charset="0"/>
                <a:cs typeface="Arial" panose="020B0604020202020204" pitchFamily="34" charset="0"/>
              </a:defRPr>
            </a:lvl2pPr>
            <a:lvl3pPr marL="51438"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0C98F8A2-B67A-6746-8AF7-E09B6BFB34ED}"/>
              </a:ext>
            </a:extLst>
          </p:cNvPr>
          <p:cNvSpPr>
            <a:spLocks noGrp="1"/>
          </p:cNvSpPr>
          <p:nvPr>
            <p:ph type="body" sz="quarter" idx="45" hasCustomPrompt="1"/>
          </p:nvPr>
        </p:nvSpPr>
        <p:spPr>
          <a:xfrm>
            <a:off x="6667130"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9" name="Text Placeholder 12">
            <a:extLst>
              <a:ext uri="{FF2B5EF4-FFF2-40B4-BE49-F238E27FC236}">
                <a16:creationId xmlns:a16="http://schemas.microsoft.com/office/drawing/2014/main" id="{ECCD5B0B-70EA-C048-B16E-FE7D1C454976}"/>
              </a:ext>
            </a:extLst>
          </p:cNvPr>
          <p:cNvSpPr>
            <a:spLocks noGrp="1"/>
          </p:cNvSpPr>
          <p:nvPr>
            <p:ph type="body" sz="quarter" idx="46"/>
          </p:nvPr>
        </p:nvSpPr>
        <p:spPr>
          <a:xfrm>
            <a:off x="6667130" y="2301391"/>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0" name="Straight Connector 19">
            <a:extLst>
              <a:ext uri="{FF2B5EF4-FFF2-40B4-BE49-F238E27FC236}">
                <a16:creationId xmlns:a16="http://schemas.microsoft.com/office/drawing/2014/main" id="{40F24DFE-17F0-1D42-BF84-BD8668A9698A}"/>
              </a:ext>
            </a:extLst>
          </p:cNvPr>
          <p:cNvCxnSpPr>
            <a:cxnSpLocks/>
          </p:cNvCxnSpPr>
          <p:nvPr/>
        </p:nvCxnSpPr>
        <p:spPr>
          <a:xfrm>
            <a:off x="6667130"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C851D51A-8E5E-3346-AC37-8F42D5F719CE}"/>
              </a:ext>
            </a:extLst>
          </p:cNvPr>
          <p:cNvSpPr>
            <a:spLocks noGrp="1"/>
          </p:cNvSpPr>
          <p:nvPr>
            <p:ph type="body" sz="quarter" idx="48" hasCustomPrompt="1"/>
          </p:nvPr>
        </p:nvSpPr>
        <p:spPr>
          <a:xfrm>
            <a:off x="4650889"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2" name="Text Placeholder 12">
            <a:extLst>
              <a:ext uri="{FF2B5EF4-FFF2-40B4-BE49-F238E27FC236}">
                <a16:creationId xmlns:a16="http://schemas.microsoft.com/office/drawing/2014/main" id="{1855C6F2-8349-E644-976D-DED65558E99C}"/>
              </a:ext>
            </a:extLst>
          </p:cNvPr>
          <p:cNvSpPr>
            <a:spLocks noGrp="1"/>
          </p:cNvSpPr>
          <p:nvPr>
            <p:ph type="body" sz="quarter" idx="49"/>
          </p:nvPr>
        </p:nvSpPr>
        <p:spPr>
          <a:xfrm>
            <a:off x="4650889" y="2301391"/>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3" name="Straight Connector 22">
            <a:extLst>
              <a:ext uri="{FF2B5EF4-FFF2-40B4-BE49-F238E27FC236}">
                <a16:creationId xmlns:a16="http://schemas.microsoft.com/office/drawing/2014/main" id="{229363B3-FE5E-1E42-AEC5-CCE2C4CD363F}"/>
              </a:ext>
            </a:extLst>
          </p:cNvPr>
          <p:cNvCxnSpPr>
            <a:cxnSpLocks/>
          </p:cNvCxnSpPr>
          <p:nvPr/>
        </p:nvCxnSpPr>
        <p:spPr>
          <a:xfrm>
            <a:off x="4650889"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DA9F3161-3F2C-0C48-AA5C-15142FBBA47C}"/>
              </a:ext>
            </a:extLst>
          </p:cNvPr>
          <p:cNvSpPr>
            <a:spLocks noGrp="1"/>
          </p:cNvSpPr>
          <p:nvPr>
            <p:ph type="body" sz="quarter" idx="50" hasCustomPrompt="1"/>
          </p:nvPr>
        </p:nvSpPr>
        <p:spPr>
          <a:xfrm>
            <a:off x="2634649"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5" name="Text Placeholder 12">
            <a:extLst>
              <a:ext uri="{FF2B5EF4-FFF2-40B4-BE49-F238E27FC236}">
                <a16:creationId xmlns:a16="http://schemas.microsoft.com/office/drawing/2014/main" id="{347B8785-9282-4A4C-BAEF-054603091EA3}"/>
              </a:ext>
            </a:extLst>
          </p:cNvPr>
          <p:cNvSpPr>
            <a:spLocks noGrp="1"/>
          </p:cNvSpPr>
          <p:nvPr>
            <p:ph type="body" sz="quarter" idx="51"/>
          </p:nvPr>
        </p:nvSpPr>
        <p:spPr>
          <a:xfrm>
            <a:off x="2634649" y="2301391"/>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rgbClr val="3C3C3B"/>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6" name="Straight Connector 25">
            <a:extLst>
              <a:ext uri="{FF2B5EF4-FFF2-40B4-BE49-F238E27FC236}">
                <a16:creationId xmlns:a16="http://schemas.microsoft.com/office/drawing/2014/main" id="{2992E966-D707-684F-8FA6-0B363D39CD40}"/>
              </a:ext>
            </a:extLst>
          </p:cNvPr>
          <p:cNvCxnSpPr>
            <a:cxnSpLocks/>
          </p:cNvCxnSpPr>
          <p:nvPr/>
        </p:nvCxnSpPr>
        <p:spPr>
          <a:xfrm>
            <a:off x="2634649"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5">
            <a:extLst>
              <a:ext uri="{FF2B5EF4-FFF2-40B4-BE49-F238E27FC236}">
                <a16:creationId xmlns:a16="http://schemas.microsoft.com/office/drawing/2014/main" id="{D2D4196F-CFD5-FF4C-93E6-0AC5E13E608E}"/>
              </a:ext>
            </a:extLst>
          </p:cNvPr>
          <p:cNvSpPr>
            <a:spLocks noGrp="1"/>
          </p:cNvSpPr>
          <p:nvPr>
            <p:ph type="body" sz="quarter" idx="52" hasCustomPrompt="1"/>
          </p:nvPr>
        </p:nvSpPr>
        <p:spPr>
          <a:xfrm>
            <a:off x="618409"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2" name="Text Placeholder 12">
            <a:extLst>
              <a:ext uri="{FF2B5EF4-FFF2-40B4-BE49-F238E27FC236}">
                <a16:creationId xmlns:a16="http://schemas.microsoft.com/office/drawing/2014/main" id="{CEEBE018-96D4-044E-9B4A-6986BF3B4CC6}"/>
              </a:ext>
            </a:extLst>
          </p:cNvPr>
          <p:cNvSpPr>
            <a:spLocks noGrp="1"/>
          </p:cNvSpPr>
          <p:nvPr>
            <p:ph type="body" sz="quarter" idx="53"/>
          </p:nvPr>
        </p:nvSpPr>
        <p:spPr>
          <a:xfrm>
            <a:off x="618409" y="2301391"/>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33" name="Straight Connector 32">
            <a:extLst>
              <a:ext uri="{FF2B5EF4-FFF2-40B4-BE49-F238E27FC236}">
                <a16:creationId xmlns:a16="http://schemas.microsoft.com/office/drawing/2014/main" id="{D5A00CDE-2EF4-0A4C-BB25-AD505842CD45}"/>
              </a:ext>
            </a:extLst>
          </p:cNvPr>
          <p:cNvCxnSpPr>
            <a:cxnSpLocks/>
          </p:cNvCxnSpPr>
          <p:nvPr/>
        </p:nvCxnSpPr>
        <p:spPr>
          <a:xfrm>
            <a:off x="618409"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C8AE70-8826-7F49-B2DC-CD585BBD9081}"/>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24699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General slide - with image -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E8E581B2-B558-5C44-AF3E-A692262E155C}"/>
              </a:ext>
            </a:extLst>
          </p:cNvPr>
          <p:cNvSpPr>
            <a:spLocks noGrp="1"/>
          </p:cNvSpPr>
          <p:nvPr>
            <p:ph type="pic" sz="quarter" idx="25" hasCustomPrompt="1"/>
          </p:nvPr>
        </p:nvSpPr>
        <p:spPr>
          <a:xfrm>
            <a:off x="622229" y="1306298"/>
            <a:ext cx="7886700"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0" name="Text Placeholder 12">
            <a:extLst>
              <a:ext uri="{FF2B5EF4-FFF2-40B4-BE49-F238E27FC236}">
                <a16:creationId xmlns:a16="http://schemas.microsoft.com/office/drawing/2014/main" id="{4C6BFF98-BCA2-BA45-9E4A-6B339783B2F5}"/>
              </a:ext>
            </a:extLst>
          </p:cNvPr>
          <p:cNvSpPr>
            <a:spLocks noGrp="1"/>
          </p:cNvSpPr>
          <p:nvPr>
            <p:ph type="body" sz="quarter" idx="26" hasCustomPrompt="1"/>
          </p:nvPr>
        </p:nvSpPr>
        <p:spPr>
          <a:xfrm>
            <a:off x="622228" y="3663667"/>
            <a:ext cx="5332257"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0D420FE-4EF7-3440-8598-48C5825F5107}"/>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85512E-10C9-354A-A287-96C3655EAB92}"/>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410266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eneral slide - with image - 3">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9F0D79CC-CCB7-D247-926E-8133F7AE70A0}"/>
              </a:ext>
            </a:extLst>
          </p:cNvPr>
          <p:cNvSpPr>
            <a:spLocks noGrp="1"/>
          </p:cNvSpPr>
          <p:nvPr>
            <p:ph type="pic" sz="quarter" idx="25" hasCustomPrompt="1"/>
          </p:nvPr>
        </p:nvSpPr>
        <p:spPr>
          <a:xfrm>
            <a:off x="622230" y="1306298"/>
            <a:ext cx="2492826"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5" name="Picture Placeholder 7">
            <a:extLst>
              <a:ext uri="{FF2B5EF4-FFF2-40B4-BE49-F238E27FC236}">
                <a16:creationId xmlns:a16="http://schemas.microsoft.com/office/drawing/2014/main" id="{47DD2FD4-64D2-9F4E-998C-BD3FE93E53BF}"/>
              </a:ext>
            </a:extLst>
          </p:cNvPr>
          <p:cNvSpPr>
            <a:spLocks noGrp="1"/>
          </p:cNvSpPr>
          <p:nvPr>
            <p:ph type="pic" sz="quarter" idx="26" hasCustomPrompt="1"/>
          </p:nvPr>
        </p:nvSpPr>
        <p:spPr>
          <a:xfrm>
            <a:off x="3325587" y="1306298"/>
            <a:ext cx="2492826"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7" name="Picture Placeholder 7">
            <a:extLst>
              <a:ext uri="{FF2B5EF4-FFF2-40B4-BE49-F238E27FC236}">
                <a16:creationId xmlns:a16="http://schemas.microsoft.com/office/drawing/2014/main" id="{DA000B1F-DA19-3C4C-8CB6-C05CBBA2F5BC}"/>
              </a:ext>
            </a:extLst>
          </p:cNvPr>
          <p:cNvSpPr>
            <a:spLocks noGrp="1"/>
          </p:cNvSpPr>
          <p:nvPr>
            <p:ph type="pic" sz="quarter" idx="28" hasCustomPrompt="1"/>
          </p:nvPr>
        </p:nvSpPr>
        <p:spPr>
          <a:xfrm>
            <a:off x="6008918" y="1306298"/>
            <a:ext cx="2492826"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9" name="Text Placeholder 12">
            <a:extLst>
              <a:ext uri="{FF2B5EF4-FFF2-40B4-BE49-F238E27FC236}">
                <a16:creationId xmlns:a16="http://schemas.microsoft.com/office/drawing/2014/main" id="{14A04230-7D80-F140-A85B-B840FF176113}"/>
              </a:ext>
            </a:extLst>
          </p:cNvPr>
          <p:cNvSpPr>
            <a:spLocks noGrp="1"/>
          </p:cNvSpPr>
          <p:nvPr>
            <p:ph type="body" sz="quarter" idx="30" hasCustomPrompt="1"/>
          </p:nvPr>
        </p:nvSpPr>
        <p:spPr>
          <a:xfrm>
            <a:off x="622229" y="3663667"/>
            <a:ext cx="2512853"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F9453914-FDDE-1046-A79C-2509DDA3E3A4}"/>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4FC224-3777-874A-AB17-8241C2C2FF08}"/>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1" name="Text Placeholder 12">
            <a:extLst>
              <a:ext uri="{FF2B5EF4-FFF2-40B4-BE49-F238E27FC236}">
                <a16:creationId xmlns:a16="http://schemas.microsoft.com/office/drawing/2014/main" id="{5D90276E-F854-894A-85EC-11F1D365C1A8}"/>
              </a:ext>
            </a:extLst>
          </p:cNvPr>
          <p:cNvSpPr>
            <a:spLocks noGrp="1"/>
          </p:cNvSpPr>
          <p:nvPr>
            <p:ph type="body" sz="quarter" idx="31" hasCustomPrompt="1"/>
          </p:nvPr>
        </p:nvSpPr>
        <p:spPr>
          <a:xfrm>
            <a:off x="3325587" y="3663667"/>
            <a:ext cx="2512853"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008F0C0-C81E-F74B-BA16-816E54BCD45E}"/>
              </a:ext>
            </a:extLst>
          </p:cNvPr>
          <p:cNvSpPr>
            <a:spLocks noGrp="1"/>
          </p:cNvSpPr>
          <p:nvPr>
            <p:ph type="body" sz="quarter" idx="32" hasCustomPrompt="1"/>
          </p:nvPr>
        </p:nvSpPr>
        <p:spPr>
          <a:xfrm>
            <a:off x="6008918" y="3663667"/>
            <a:ext cx="2512853"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599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eneral slide - timeline">
    <p:spTree>
      <p:nvGrpSpPr>
        <p:cNvPr id="1" name=""/>
        <p:cNvGrpSpPr/>
        <p:nvPr/>
      </p:nvGrpSpPr>
      <p:grpSpPr>
        <a:xfrm>
          <a:off x="0" y="0"/>
          <a:ext cx="0" cy="0"/>
          <a:chOff x="0" y="0"/>
          <a:chExt cx="0" cy="0"/>
        </a:xfrm>
      </p:grpSpPr>
      <p:sp>
        <p:nvSpPr>
          <p:cNvPr id="19" name="Text Placeholder 12">
            <a:extLst>
              <a:ext uri="{FF2B5EF4-FFF2-40B4-BE49-F238E27FC236}">
                <a16:creationId xmlns:a16="http://schemas.microsoft.com/office/drawing/2014/main" id="{14A04230-7D80-F140-A85B-B840FF176113}"/>
              </a:ext>
            </a:extLst>
          </p:cNvPr>
          <p:cNvSpPr>
            <a:spLocks noGrp="1"/>
          </p:cNvSpPr>
          <p:nvPr>
            <p:ph type="body" sz="quarter" idx="30" hasCustomPrompt="1"/>
          </p:nvPr>
        </p:nvSpPr>
        <p:spPr>
          <a:xfrm>
            <a:off x="622229" y="2394515"/>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CA4DDDC-E96A-7B44-8ECB-00E7F085D95F}"/>
              </a:ext>
            </a:extLst>
          </p:cNvPr>
          <p:cNvSpPr/>
          <p:nvPr/>
        </p:nvSpPr>
        <p:spPr>
          <a:xfrm>
            <a:off x="622229" y="1975104"/>
            <a:ext cx="7900447" cy="10058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F79C50F-77C3-4743-8ACF-A55B952355E7}"/>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FB33B3-0751-E945-8885-299B68C83DE5}"/>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3" name="Text Placeholder 12">
            <a:extLst>
              <a:ext uri="{FF2B5EF4-FFF2-40B4-BE49-F238E27FC236}">
                <a16:creationId xmlns:a16="http://schemas.microsoft.com/office/drawing/2014/main" id="{AE699018-215D-DA4E-B013-F62DE792C9CD}"/>
              </a:ext>
            </a:extLst>
          </p:cNvPr>
          <p:cNvSpPr>
            <a:spLocks noGrp="1"/>
          </p:cNvSpPr>
          <p:nvPr>
            <p:ph type="body" sz="quarter" idx="35" hasCustomPrompt="1"/>
          </p:nvPr>
        </p:nvSpPr>
        <p:spPr>
          <a:xfrm>
            <a:off x="2282998" y="2394515"/>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9BBD171A-697B-E34A-B5AA-BE38A8CAD21A}"/>
              </a:ext>
            </a:extLst>
          </p:cNvPr>
          <p:cNvSpPr>
            <a:spLocks noGrp="1"/>
          </p:cNvSpPr>
          <p:nvPr>
            <p:ph type="body" sz="quarter" idx="36" hasCustomPrompt="1"/>
          </p:nvPr>
        </p:nvSpPr>
        <p:spPr>
          <a:xfrm>
            <a:off x="3943767" y="2394515"/>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69D6A91C-7EA3-EE43-97D2-6A4F3BD949FB}"/>
              </a:ext>
            </a:extLst>
          </p:cNvPr>
          <p:cNvSpPr>
            <a:spLocks noGrp="1"/>
          </p:cNvSpPr>
          <p:nvPr>
            <p:ph type="body" sz="quarter" idx="37" hasCustomPrompt="1"/>
          </p:nvPr>
        </p:nvSpPr>
        <p:spPr>
          <a:xfrm>
            <a:off x="5604536" y="2394515"/>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BDC4D8BC-DEF6-6644-A424-A0E9C7D56553}"/>
              </a:ext>
            </a:extLst>
          </p:cNvPr>
          <p:cNvSpPr>
            <a:spLocks noGrp="1"/>
          </p:cNvSpPr>
          <p:nvPr>
            <p:ph type="body" sz="quarter" idx="38" hasCustomPrompt="1"/>
          </p:nvPr>
        </p:nvSpPr>
        <p:spPr>
          <a:xfrm>
            <a:off x="7265305" y="2394515"/>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459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3F9812EE-BAA5-AD4A-853A-0D05E04A64FD}"/>
              </a:ext>
            </a:extLst>
          </p:cNvPr>
          <p:cNvSpPr>
            <a:spLocks noGrp="1"/>
          </p:cNvSpPr>
          <p:nvPr>
            <p:ph idx="1"/>
          </p:nvPr>
        </p:nvSpPr>
        <p:spPr>
          <a:xfrm>
            <a:off x="628648" y="1444346"/>
            <a:ext cx="7894868" cy="3078662"/>
          </a:xfrm>
          <a:prstGeom prst="rect">
            <a:avLst/>
          </a:prstGeom>
        </p:spPr>
        <p:txBody>
          <a:bodyPr vert="horz" lIns="0" tIns="0" rIns="0" bIns="0" rtlCol="0">
            <a:normAutofit/>
          </a:bodyPr>
          <a:lstStyle>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2" name="Title 1">
            <a:extLst>
              <a:ext uri="{FF2B5EF4-FFF2-40B4-BE49-F238E27FC236}">
                <a16:creationId xmlns:a16="http://schemas.microsoft.com/office/drawing/2014/main" id="{734A4CDD-B0E6-5248-80AF-2A21A8654BE6}"/>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362909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 2">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1589D299-74E7-6E44-9026-3FE3D3CAB915}"/>
              </a:ext>
            </a:extLst>
          </p:cNvPr>
          <p:cNvSpPr>
            <a:spLocks noGrp="1"/>
          </p:cNvSpPr>
          <p:nvPr>
            <p:ph type="body" sz="quarter" idx="11" hasCustomPrompt="1"/>
          </p:nvPr>
        </p:nvSpPr>
        <p:spPr>
          <a:xfrm>
            <a:off x="625100" y="1076015"/>
            <a:ext cx="7888859" cy="3566160"/>
          </a:xfrm>
          <a:prstGeom prst="rect">
            <a:avLst/>
          </a:prstGeom>
        </p:spPr>
        <p:txBody>
          <a:bodyPr wrap="none" lIns="0" tIns="274320" rIns="0" bIns="0" numCol="3" spcCol="1143000">
            <a:normAutofit/>
          </a:bodyPr>
          <a:lstStyle>
            <a:lvl1pPr marL="0" indent="-205749">
              <a:lnSpc>
                <a:spcPct val="125000"/>
              </a:lnSpc>
              <a:spcBef>
                <a:spcPts val="1500"/>
              </a:spcBef>
              <a:buFont typeface="+mj-lt"/>
              <a:buAutoNum type="arabicPeriod"/>
              <a:defRPr sz="1000" b="0" i="0" cap="all" spc="50" baseline="0">
                <a:solidFill>
                  <a:schemeClr val="accent1"/>
                </a:solidFill>
                <a:latin typeface="Arial" panose="020B0604020202020204" pitchFamily="34" charset="0"/>
                <a:cs typeface="Arial" panose="020B0604020202020204" pitchFamily="34" charset="0"/>
              </a:defRPr>
            </a:lvl1pPr>
            <a:lvl2pPr marL="205749" indent="0">
              <a:lnSpc>
                <a:spcPct val="100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274329" indent="-68583">
              <a:lnSpc>
                <a:spcPct val="100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342912" indent="-68583">
              <a:lnSpc>
                <a:spcPct val="100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411495" indent="-68583">
              <a:lnSpc>
                <a:spcPct val="100000"/>
              </a:lnSpc>
              <a:spcBef>
                <a:spcPts val="300"/>
              </a:spcBef>
              <a:buFont typeface="Arial" panose="020B0604020202020204" pitchFamily="34" charset="0"/>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4"/>
            <a:endParaRPr lang="en-US"/>
          </a:p>
        </p:txBody>
      </p:sp>
      <p:cxnSp>
        <p:nvCxnSpPr>
          <p:cNvPr id="9" name="Straight Connector 8">
            <a:extLst>
              <a:ext uri="{FF2B5EF4-FFF2-40B4-BE49-F238E27FC236}">
                <a16:creationId xmlns:a16="http://schemas.microsoft.com/office/drawing/2014/main" id="{C78D171B-6A08-C547-A755-3C38BB32463F}"/>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A2B5ACF-3074-C049-83F1-21B306E830E0}"/>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7" name="Date Placeholder 16">
            <a:extLst>
              <a:ext uri="{FF2B5EF4-FFF2-40B4-BE49-F238E27FC236}">
                <a16:creationId xmlns:a16="http://schemas.microsoft.com/office/drawing/2014/main" id="{698C9A40-34DD-3C4A-8238-E66135CCD374}"/>
              </a:ext>
            </a:extLst>
          </p:cNvPr>
          <p:cNvSpPr>
            <a:spLocks noGrp="1"/>
          </p:cNvSpPr>
          <p:nvPr>
            <p:ph type="dt" sz="half" idx="12"/>
          </p:nvPr>
        </p:nvSpPr>
        <p:spPr/>
        <p:txBody>
          <a:bodyPr/>
          <a:lstStyle/>
          <a:p>
            <a:endParaRPr lang="en-US"/>
          </a:p>
        </p:txBody>
      </p:sp>
      <p:sp>
        <p:nvSpPr>
          <p:cNvPr id="18" name="Footer Placeholder 17">
            <a:extLst>
              <a:ext uri="{FF2B5EF4-FFF2-40B4-BE49-F238E27FC236}">
                <a16:creationId xmlns:a16="http://schemas.microsoft.com/office/drawing/2014/main" id="{B6B16B8E-88D7-CD45-B025-56CD20D9588E}"/>
              </a:ext>
            </a:extLst>
          </p:cNvPr>
          <p:cNvSpPr>
            <a:spLocks noGrp="1"/>
          </p:cNvSpPr>
          <p:nvPr>
            <p:ph type="ftr" sz="quarter" idx="13"/>
          </p:nvPr>
        </p:nvSpPr>
        <p:spPr/>
        <p:txBody>
          <a:bodyPr/>
          <a:lstStyle/>
          <a:p>
            <a:endParaRPr lang="en-US" spc="40"/>
          </a:p>
        </p:txBody>
      </p:sp>
      <p:sp>
        <p:nvSpPr>
          <p:cNvPr id="19" name="Slide Number Placeholder 18">
            <a:extLst>
              <a:ext uri="{FF2B5EF4-FFF2-40B4-BE49-F238E27FC236}">
                <a16:creationId xmlns:a16="http://schemas.microsoft.com/office/drawing/2014/main" id="{0FE9AB37-657E-D64F-ADA7-FA44C4436B52}"/>
              </a:ext>
            </a:extLst>
          </p:cNvPr>
          <p:cNvSpPr>
            <a:spLocks noGrp="1"/>
          </p:cNvSpPr>
          <p:nvPr>
            <p:ph type="sldNum" sz="quarter" idx="14"/>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1283561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2FAE7C0-2799-504C-9558-1083BA3ABCF6}"/>
              </a:ext>
            </a:extLst>
          </p:cNvPr>
          <p:cNvSpPr>
            <a:spLocks noGrp="1"/>
          </p:cNvSpPr>
          <p:nvPr>
            <p:ph idx="1"/>
          </p:nvPr>
        </p:nvSpPr>
        <p:spPr>
          <a:xfrm>
            <a:off x="628648" y="1444346"/>
            <a:ext cx="3722767"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9" name="Text Placeholder 2">
            <a:extLst>
              <a:ext uri="{FF2B5EF4-FFF2-40B4-BE49-F238E27FC236}">
                <a16:creationId xmlns:a16="http://schemas.microsoft.com/office/drawing/2014/main" id="{135DDD42-D151-C645-A582-6CFC803E1406}"/>
              </a:ext>
            </a:extLst>
          </p:cNvPr>
          <p:cNvSpPr>
            <a:spLocks noGrp="1"/>
          </p:cNvSpPr>
          <p:nvPr>
            <p:ph idx="11"/>
          </p:nvPr>
        </p:nvSpPr>
        <p:spPr>
          <a:xfrm>
            <a:off x="4788981" y="1444346"/>
            <a:ext cx="3724143"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3" name="Title 2">
            <a:extLst>
              <a:ext uri="{FF2B5EF4-FFF2-40B4-BE49-F238E27FC236}">
                <a16:creationId xmlns:a16="http://schemas.microsoft.com/office/drawing/2014/main" id="{BD1EBF53-220B-B14C-BC22-F35A95F66BD0}"/>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346368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15"/>
            <a:ext cx="373205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BD1C3819-0D15-EF43-9CB8-8055B1FB2206}"/>
              </a:ext>
            </a:extLst>
          </p:cNvPr>
          <p:cNvSpPr>
            <a:spLocks noGrp="1"/>
          </p:cNvSpPr>
          <p:nvPr>
            <p:ph type="body" sz="quarter" idx="14" hasCustomPrompt="1"/>
          </p:nvPr>
        </p:nvSpPr>
        <p:spPr>
          <a:xfrm>
            <a:off x="4788982" y="578394"/>
            <a:ext cx="3729187" cy="371705"/>
          </a:xfrm>
          <a:prstGeom prst="rect">
            <a:avLst/>
          </a:prstGeom>
        </p:spPr>
        <p:txBody>
          <a:bodyPr wrap="square" lIns="0" tIns="0" rIns="0" bIns="0" anchor="b">
            <a:noAutofit/>
          </a:bodyPr>
          <a:lstStyle>
            <a:lvl1pPr marL="0" indent="0" algn="l">
              <a:lnSpc>
                <a:spcPts val="1500"/>
              </a:lnSpc>
              <a:spcBef>
                <a:spcPts val="0"/>
              </a:spcBef>
              <a:buNone/>
              <a:defRPr sz="1200" b="1"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1" name="Straight Connector 10">
            <a:extLst>
              <a:ext uri="{FF2B5EF4-FFF2-40B4-BE49-F238E27FC236}">
                <a16:creationId xmlns:a16="http://schemas.microsoft.com/office/drawing/2014/main" id="{1459D167-1329-2E49-B817-23458EB97B40}"/>
              </a:ext>
            </a:extLst>
          </p:cNvPr>
          <p:cNvCxnSpPr>
            <a:cxnSpLocks/>
          </p:cNvCxnSpPr>
          <p:nvPr/>
        </p:nvCxnSpPr>
        <p:spPr>
          <a:xfrm flipV="1">
            <a:off x="4788983" y="1076015"/>
            <a:ext cx="373205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4D6EFD3C-63D6-E54A-9792-59F7D8CD02C6}"/>
              </a:ext>
            </a:extLst>
          </p:cNvPr>
          <p:cNvSpPr>
            <a:spLocks noGrp="1"/>
          </p:cNvSpPr>
          <p:nvPr>
            <p:ph idx="1"/>
          </p:nvPr>
        </p:nvSpPr>
        <p:spPr>
          <a:xfrm>
            <a:off x="628648" y="1444346"/>
            <a:ext cx="3722767"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5" name="Text Placeholder 2">
            <a:extLst>
              <a:ext uri="{FF2B5EF4-FFF2-40B4-BE49-F238E27FC236}">
                <a16:creationId xmlns:a16="http://schemas.microsoft.com/office/drawing/2014/main" id="{57A1DEEF-735F-F74D-95CD-216387579CC1}"/>
              </a:ext>
            </a:extLst>
          </p:cNvPr>
          <p:cNvSpPr>
            <a:spLocks noGrp="1"/>
          </p:cNvSpPr>
          <p:nvPr>
            <p:ph idx="11"/>
          </p:nvPr>
        </p:nvSpPr>
        <p:spPr>
          <a:xfrm>
            <a:off x="4788981" y="1444346"/>
            <a:ext cx="3724143"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Rectangle 3">
            <a:extLst>
              <a:ext uri="{FF2B5EF4-FFF2-40B4-BE49-F238E27FC236}">
                <a16:creationId xmlns:a16="http://schemas.microsoft.com/office/drawing/2014/main" id="{69C9B79E-B3B4-674D-BC60-A570B61DF378}"/>
              </a:ext>
            </a:extLst>
          </p:cNvPr>
          <p:cNvSpPr/>
          <p:nvPr/>
        </p:nvSpPr>
        <p:spPr>
          <a:xfrm>
            <a:off x="4351415" y="1030943"/>
            <a:ext cx="437566" cy="8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2ECC68B-CE92-0F49-A7C1-A2409B529E74}"/>
              </a:ext>
            </a:extLst>
          </p:cNvPr>
          <p:cNvSpPr>
            <a:spLocks noGrp="1"/>
          </p:cNvSpPr>
          <p:nvPr>
            <p:ph type="title" hasCustomPrompt="1"/>
          </p:nvPr>
        </p:nvSpPr>
        <p:spPr>
          <a:xfrm>
            <a:off x="628650" y="578394"/>
            <a:ext cx="3726603" cy="371705"/>
          </a:xfrm>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1658796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55DFAC90-B85E-6043-87AB-5E9EF7E7BD82}"/>
              </a:ext>
            </a:extLst>
          </p:cNvPr>
          <p:cNvSpPr>
            <a:spLocks noGrp="1"/>
          </p:cNvSpPr>
          <p:nvPr>
            <p:ph idx="1"/>
          </p:nvPr>
        </p:nvSpPr>
        <p:spPr>
          <a:xfrm>
            <a:off x="628650" y="1444346"/>
            <a:ext cx="2452574"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9" name="Text Placeholder 2">
            <a:extLst>
              <a:ext uri="{FF2B5EF4-FFF2-40B4-BE49-F238E27FC236}">
                <a16:creationId xmlns:a16="http://schemas.microsoft.com/office/drawing/2014/main" id="{2475D06C-AFEB-6548-8409-FE82FD8A6478}"/>
              </a:ext>
            </a:extLst>
          </p:cNvPr>
          <p:cNvSpPr>
            <a:spLocks noGrp="1"/>
          </p:cNvSpPr>
          <p:nvPr>
            <p:ph idx="11"/>
          </p:nvPr>
        </p:nvSpPr>
        <p:spPr>
          <a:xfrm>
            <a:off x="3332521" y="1444346"/>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1" name="Text Placeholder 2">
            <a:extLst>
              <a:ext uri="{FF2B5EF4-FFF2-40B4-BE49-F238E27FC236}">
                <a16:creationId xmlns:a16="http://schemas.microsoft.com/office/drawing/2014/main" id="{22CD482D-B0F3-474B-969A-EA464353A5D6}"/>
              </a:ext>
            </a:extLst>
          </p:cNvPr>
          <p:cNvSpPr>
            <a:spLocks noGrp="1"/>
          </p:cNvSpPr>
          <p:nvPr>
            <p:ph idx="16"/>
          </p:nvPr>
        </p:nvSpPr>
        <p:spPr>
          <a:xfrm>
            <a:off x="6046895" y="1444346"/>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Title 3">
            <a:extLst>
              <a:ext uri="{FF2B5EF4-FFF2-40B4-BE49-F238E27FC236}">
                <a16:creationId xmlns:a16="http://schemas.microsoft.com/office/drawing/2014/main" id="{A0D59BC4-B214-B848-91EE-1907AF107B5F}"/>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2731790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 with header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04"/>
            <a:ext cx="2458695" cy="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59D167-1329-2E49-B817-23458EB97B40}"/>
              </a:ext>
            </a:extLst>
          </p:cNvPr>
          <p:cNvCxnSpPr>
            <a:cxnSpLocks/>
          </p:cNvCxnSpPr>
          <p:nvPr/>
        </p:nvCxnSpPr>
        <p:spPr>
          <a:xfrm flipV="1">
            <a:off x="3332522" y="1076004"/>
            <a:ext cx="2458695" cy="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4D6EFD3C-63D6-E54A-9792-59F7D8CD02C6}"/>
              </a:ext>
            </a:extLst>
          </p:cNvPr>
          <p:cNvSpPr>
            <a:spLocks noGrp="1"/>
          </p:cNvSpPr>
          <p:nvPr>
            <p:ph idx="1"/>
          </p:nvPr>
        </p:nvSpPr>
        <p:spPr>
          <a:xfrm>
            <a:off x="628650" y="1444346"/>
            <a:ext cx="2452574"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5" name="Text Placeholder 2">
            <a:extLst>
              <a:ext uri="{FF2B5EF4-FFF2-40B4-BE49-F238E27FC236}">
                <a16:creationId xmlns:a16="http://schemas.microsoft.com/office/drawing/2014/main" id="{57A1DEEF-735F-F74D-95CD-216387579CC1}"/>
              </a:ext>
            </a:extLst>
          </p:cNvPr>
          <p:cNvSpPr>
            <a:spLocks noGrp="1"/>
          </p:cNvSpPr>
          <p:nvPr>
            <p:ph idx="11"/>
          </p:nvPr>
        </p:nvSpPr>
        <p:spPr>
          <a:xfrm>
            <a:off x="3332521" y="1444346"/>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cxnSp>
        <p:nvCxnSpPr>
          <p:cNvPr id="21" name="Straight Connector 20">
            <a:extLst>
              <a:ext uri="{FF2B5EF4-FFF2-40B4-BE49-F238E27FC236}">
                <a16:creationId xmlns:a16="http://schemas.microsoft.com/office/drawing/2014/main" id="{38732E23-7B5D-BB40-B254-2A7537036A80}"/>
              </a:ext>
            </a:extLst>
          </p:cNvPr>
          <p:cNvCxnSpPr>
            <a:cxnSpLocks/>
          </p:cNvCxnSpPr>
          <p:nvPr/>
        </p:nvCxnSpPr>
        <p:spPr>
          <a:xfrm flipV="1">
            <a:off x="6046896" y="1076004"/>
            <a:ext cx="2458695" cy="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7E0E0687-A7E3-1243-A4E7-169C19AAB099}"/>
              </a:ext>
            </a:extLst>
          </p:cNvPr>
          <p:cNvSpPr>
            <a:spLocks noGrp="1"/>
          </p:cNvSpPr>
          <p:nvPr>
            <p:ph idx="16"/>
          </p:nvPr>
        </p:nvSpPr>
        <p:spPr>
          <a:xfrm>
            <a:off x="6046895" y="1444346"/>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2" name="Rectangle 11">
            <a:extLst>
              <a:ext uri="{FF2B5EF4-FFF2-40B4-BE49-F238E27FC236}">
                <a16:creationId xmlns:a16="http://schemas.microsoft.com/office/drawing/2014/main" id="{80351D7F-74B0-4440-B4E3-E06990DDE886}"/>
              </a:ext>
            </a:extLst>
          </p:cNvPr>
          <p:cNvSpPr/>
          <p:nvPr/>
        </p:nvSpPr>
        <p:spPr>
          <a:xfrm>
            <a:off x="3113738" y="1038291"/>
            <a:ext cx="218783" cy="6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514084-ADB0-2245-911E-934E16F52053}"/>
              </a:ext>
            </a:extLst>
          </p:cNvPr>
          <p:cNvSpPr/>
          <p:nvPr/>
        </p:nvSpPr>
        <p:spPr>
          <a:xfrm>
            <a:off x="5796426" y="1038291"/>
            <a:ext cx="248580" cy="63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
            <a:extLst>
              <a:ext uri="{FF2B5EF4-FFF2-40B4-BE49-F238E27FC236}">
                <a16:creationId xmlns:a16="http://schemas.microsoft.com/office/drawing/2014/main" id="{04B2216E-6190-D34F-85DD-C78AC2BBDB75}"/>
              </a:ext>
            </a:extLst>
          </p:cNvPr>
          <p:cNvSpPr>
            <a:spLocks noGrp="1"/>
          </p:cNvSpPr>
          <p:nvPr>
            <p:ph type="body" sz="quarter" idx="17" hasCustomPrompt="1"/>
          </p:nvPr>
        </p:nvSpPr>
        <p:spPr>
          <a:xfrm>
            <a:off x="3332521" y="578394"/>
            <a:ext cx="2453481" cy="371705"/>
          </a:xfrm>
          <a:prstGeom prst="rect">
            <a:avLst/>
          </a:prstGeom>
        </p:spPr>
        <p:txBody>
          <a:bodyPr wrap="square" lIns="0" tIns="0" rIns="0" bIns="0" anchor="b">
            <a:noAutofit/>
          </a:bodyPr>
          <a:lstStyle>
            <a:lvl1pPr marL="0" indent="0" algn="l">
              <a:lnSpc>
                <a:spcPts val="1500"/>
              </a:lnSpc>
              <a:spcBef>
                <a:spcPts val="0"/>
              </a:spcBef>
              <a:buNone/>
              <a:defRPr sz="1200" b="1"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 name="Title 2">
            <a:extLst>
              <a:ext uri="{FF2B5EF4-FFF2-40B4-BE49-F238E27FC236}">
                <a16:creationId xmlns:a16="http://schemas.microsoft.com/office/drawing/2014/main" id="{4FE4BA0C-B86F-AC46-829D-3FFEE9A6208F}"/>
              </a:ext>
            </a:extLst>
          </p:cNvPr>
          <p:cNvSpPr>
            <a:spLocks noGrp="1"/>
          </p:cNvSpPr>
          <p:nvPr>
            <p:ph type="title" hasCustomPrompt="1"/>
          </p:nvPr>
        </p:nvSpPr>
        <p:spPr>
          <a:xfrm>
            <a:off x="628651" y="578394"/>
            <a:ext cx="2485088" cy="371705"/>
          </a:xfrm>
        </p:spPr>
        <p:txBody>
          <a:bodyPr/>
          <a:lstStyle/>
          <a:p>
            <a:r>
              <a:rPr lang="en-US"/>
              <a:t>Click to edit </a:t>
            </a:r>
            <a:br>
              <a:rPr lang="en-US"/>
            </a:br>
            <a:r>
              <a:rPr lang="en-US"/>
              <a:t>Master title style</a:t>
            </a:r>
          </a:p>
        </p:txBody>
      </p:sp>
      <p:sp>
        <p:nvSpPr>
          <p:cNvPr id="17" name="Text Placeholder 5">
            <a:extLst>
              <a:ext uri="{FF2B5EF4-FFF2-40B4-BE49-F238E27FC236}">
                <a16:creationId xmlns:a16="http://schemas.microsoft.com/office/drawing/2014/main" id="{6885FF5E-ECC0-5043-AD86-A920F55829F1}"/>
              </a:ext>
            </a:extLst>
          </p:cNvPr>
          <p:cNvSpPr>
            <a:spLocks noGrp="1"/>
          </p:cNvSpPr>
          <p:nvPr>
            <p:ph type="body" sz="quarter" idx="18" hasCustomPrompt="1"/>
          </p:nvPr>
        </p:nvSpPr>
        <p:spPr>
          <a:xfrm>
            <a:off x="6046895" y="578394"/>
            <a:ext cx="2453481" cy="371705"/>
          </a:xfrm>
          <a:prstGeom prst="rect">
            <a:avLst/>
          </a:prstGeom>
        </p:spPr>
        <p:txBody>
          <a:bodyPr wrap="square" lIns="0" tIns="0" rIns="0" bIns="0" anchor="b">
            <a:noAutofit/>
          </a:bodyPr>
          <a:lstStyle>
            <a:lvl1pPr marL="0" indent="0" algn="l">
              <a:lnSpc>
                <a:spcPts val="1500"/>
              </a:lnSpc>
              <a:spcBef>
                <a:spcPts val="0"/>
              </a:spcBef>
              <a:buNone/>
              <a:defRPr sz="1200" b="1"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306155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 L">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BF4994D4-E6B5-8C40-90C8-E2BCDA0D682B}"/>
              </a:ext>
            </a:extLst>
          </p:cNvPr>
          <p:cNvSpPr>
            <a:spLocks noGrp="1"/>
          </p:cNvSpPr>
          <p:nvPr>
            <p:ph type="body" sz="quarter" idx="11" hasCustomPrompt="1"/>
          </p:nvPr>
        </p:nvSpPr>
        <p:spPr>
          <a:xfrm>
            <a:off x="4585797" y="600075"/>
            <a:ext cx="3926203" cy="3943350"/>
          </a:xfrm>
          <a:prstGeom prst="rect">
            <a:avLst/>
          </a:prstGeom>
        </p:spPr>
        <p:txBody>
          <a:bodyPr lIns="457200" tIns="0" rIns="0" bIns="0" anchor="ctr">
            <a:normAutofit/>
          </a:bodyPr>
          <a:lstStyle>
            <a:lvl1pPr marL="0" indent="0">
              <a:lnSpc>
                <a:spcPct val="125000"/>
              </a:lnSpc>
              <a:spcBef>
                <a:spcPts val="450"/>
              </a:spcBef>
              <a:spcAft>
                <a:spcPts val="500"/>
              </a:spcAft>
              <a:buNone/>
              <a:defRPr sz="1200" b="1" i="0" cap="all" spc="19" baseline="0">
                <a:solidFill>
                  <a:schemeClr val="accent1"/>
                </a:solidFill>
                <a:latin typeface="Arial" panose="020B0604020202020204" pitchFamily="34" charset="0"/>
                <a:cs typeface="Arial" panose="020B0604020202020204" pitchFamily="34" charset="0"/>
              </a:defRPr>
            </a:lvl1pPr>
            <a:lvl2pPr marL="0" indent="0">
              <a:lnSpc>
                <a:spcPct val="125000"/>
              </a:lnSpc>
              <a:spcBef>
                <a:spcPts val="300"/>
              </a:spcBef>
              <a:buNone/>
              <a:defRPr sz="900" b="1" i="0" spc="19" baseline="0">
                <a:solidFill>
                  <a:schemeClr val="tx2"/>
                </a:solidFill>
                <a:latin typeface="Arial" panose="020B0604020202020204" pitchFamily="34" charset="0"/>
                <a:cs typeface="Arial" panose="020B0604020202020204" pitchFamily="34" charset="0"/>
              </a:defRPr>
            </a:lvl2pPr>
            <a:lvl3pPr marL="0" indent="0">
              <a:lnSpc>
                <a:spcPct val="125000"/>
              </a:lnSpc>
              <a:spcBef>
                <a:spcPts val="300"/>
              </a:spcBef>
              <a:buFont typeface="System Font Regular"/>
              <a:buNone/>
              <a:defRPr sz="900" b="0" i="0" spc="19" baseline="0">
                <a:solidFill>
                  <a:schemeClr val="accent3"/>
                </a:solidFill>
                <a:latin typeface="Arial" panose="020B0604020202020204" pitchFamily="34" charset="0"/>
                <a:cs typeface="Arial" panose="020B0604020202020204" pitchFamily="34" charset="0"/>
              </a:defRPr>
            </a:lvl3pPr>
            <a:lvl4pPr marL="68580"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20015" indent="-68583">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C6DB923-E859-4446-9D1A-B281A3FC307B}"/>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0AD68B-7ABB-5448-8009-AF445B04B1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67" y="1193800"/>
            <a:ext cx="4886030" cy="2951162"/>
          </a:xfrm>
          <a:prstGeom prst="rect">
            <a:avLst/>
          </a:prstGeom>
        </p:spPr>
      </p:pic>
      <p:sp>
        <p:nvSpPr>
          <p:cNvPr id="6" name="Picture Placeholder 7">
            <a:extLst>
              <a:ext uri="{FF2B5EF4-FFF2-40B4-BE49-F238E27FC236}">
                <a16:creationId xmlns:a16="http://schemas.microsoft.com/office/drawing/2014/main" id="{C0391A8C-D3B3-584F-B70B-D49F5B93C1C5}"/>
              </a:ext>
            </a:extLst>
          </p:cNvPr>
          <p:cNvSpPr>
            <a:spLocks noGrp="1"/>
          </p:cNvSpPr>
          <p:nvPr>
            <p:ph type="pic" sz="quarter" idx="25" hasCustomPrompt="1"/>
          </p:nvPr>
        </p:nvSpPr>
        <p:spPr>
          <a:xfrm>
            <a:off x="818675" y="1333501"/>
            <a:ext cx="3723612" cy="234950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2" name="Date Placeholder 1">
            <a:extLst>
              <a:ext uri="{FF2B5EF4-FFF2-40B4-BE49-F238E27FC236}">
                <a16:creationId xmlns:a16="http://schemas.microsoft.com/office/drawing/2014/main" id="{B507E69E-D97A-5C4F-846A-B2D26731E609}"/>
              </a:ext>
            </a:extLst>
          </p:cNvPr>
          <p:cNvSpPr>
            <a:spLocks noGrp="1"/>
          </p:cNvSpPr>
          <p:nvPr>
            <p:ph type="dt" sz="half" idx="26"/>
          </p:nvPr>
        </p:nvSpPr>
        <p:spPr/>
        <p:txBody>
          <a:bodyPr/>
          <a:lstStyle/>
          <a:p>
            <a:endParaRPr lang="en-US"/>
          </a:p>
        </p:txBody>
      </p:sp>
      <p:sp>
        <p:nvSpPr>
          <p:cNvPr id="3" name="Footer Placeholder 2">
            <a:extLst>
              <a:ext uri="{FF2B5EF4-FFF2-40B4-BE49-F238E27FC236}">
                <a16:creationId xmlns:a16="http://schemas.microsoft.com/office/drawing/2014/main" id="{23EC1F8B-3442-D442-BB38-29A77F38EDFF}"/>
              </a:ext>
            </a:extLst>
          </p:cNvPr>
          <p:cNvSpPr>
            <a:spLocks noGrp="1"/>
          </p:cNvSpPr>
          <p:nvPr>
            <p:ph type="ftr" sz="quarter" idx="27"/>
          </p:nvPr>
        </p:nvSpPr>
        <p:spPr/>
        <p:txBody>
          <a:bodyPr/>
          <a:lstStyle/>
          <a:p>
            <a:endParaRPr lang="en-US" spc="40"/>
          </a:p>
        </p:txBody>
      </p:sp>
      <p:sp>
        <p:nvSpPr>
          <p:cNvPr id="7" name="Slide Number Placeholder 6">
            <a:extLst>
              <a:ext uri="{FF2B5EF4-FFF2-40B4-BE49-F238E27FC236}">
                <a16:creationId xmlns:a16="http://schemas.microsoft.com/office/drawing/2014/main" id="{D287EE6C-FD17-5141-A7AF-35C2333CAA67}"/>
              </a:ext>
            </a:extLst>
          </p:cNvPr>
          <p:cNvSpPr>
            <a:spLocks noGrp="1"/>
          </p:cNvSpPr>
          <p:nvPr>
            <p:ph type="sldNum" sz="quarter" idx="28"/>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971403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A0B8434-A6B6-BC46-8D5F-840CBA9030B8}"/>
              </a:ext>
            </a:extLst>
          </p:cNvPr>
          <p:cNvSpPr>
            <a:spLocks noGrp="1"/>
          </p:cNvSpPr>
          <p:nvPr>
            <p:ph type="pic" sz="quarter" idx="25" hasCustomPrompt="1"/>
          </p:nvPr>
        </p:nvSpPr>
        <p:spPr>
          <a:xfrm>
            <a:off x="4323989" y="1263804"/>
            <a:ext cx="3954966" cy="2490439"/>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8" name="Text Placeholder 12">
            <a:extLst>
              <a:ext uri="{FF2B5EF4-FFF2-40B4-BE49-F238E27FC236}">
                <a16:creationId xmlns:a16="http://schemas.microsoft.com/office/drawing/2014/main" id="{BF4994D4-E6B5-8C40-90C8-E2BCDA0D682B}"/>
              </a:ext>
            </a:extLst>
          </p:cNvPr>
          <p:cNvSpPr>
            <a:spLocks noGrp="1"/>
          </p:cNvSpPr>
          <p:nvPr>
            <p:ph type="body" sz="quarter" idx="11" hasCustomPrompt="1"/>
          </p:nvPr>
        </p:nvSpPr>
        <p:spPr>
          <a:xfrm>
            <a:off x="628650" y="600075"/>
            <a:ext cx="3943350" cy="3943350"/>
          </a:xfrm>
          <a:prstGeom prst="rect">
            <a:avLst/>
          </a:prstGeom>
        </p:spPr>
        <p:txBody>
          <a:bodyPr lIns="0" tIns="0" rIns="457200" bIns="0" anchor="ctr">
            <a:normAutofit/>
          </a:bodyPr>
          <a:lstStyle>
            <a:lvl1pPr marL="0" indent="0">
              <a:lnSpc>
                <a:spcPct val="125000"/>
              </a:lnSpc>
              <a:spcBef>
                <a:spcPts val="450"/>
              </a:spcBef>
              <a:spcAft>
                <a:spcPts val="500"/>
              </a:spcAft>
              <a:buNone/>
              <a:defRPr sz="1200" b="1" i="0" cap="all" spc="19" baseline="0">
                <a:solidFill>
                  <a:schemeClr val="accent1"/>
                </a:solidFill>
                <a:latin typeface="Arial" panose="020B0604020202020204" pitchFamily="34" charset="0"/>
                <a:cs typeface="Arial" panose="020B0604020202020204" pitchFamily="34" charset="0"/>
              </a:defRPr>
            </a:lvl1pPr>
            <a:lvl2pPr marL="0" indent="0">
              <a:lnSpc>
                <a:spcPct val="125000"/>
              </a:lnSpc>
              <a:spcBef>
                <a:spcPts val="300"/>
              </a:spcBef>
              <a:buNone/>
              <a:defRPr sz="900" b="1" i="0" spc="19" baseline="0">
                <a:solidFill>
                  <a:schemeClr val="tx2"/>
                </a:solidFill>
                <a:latin typeface="Arial" panose="020B0604020202020204" pitchFamily="34" charset="0"/>
                <a:cs typeface="Arial" panose="020B0604020202020204" pitchFamily="34" charset="0"/>
              </a:defRPr>
            </a:lvl2pPr>
            <a:lvl3pPr marL="0" indent="0">
              <a:lnSpc>
                <a:spcPct val="125000"/>
              </a:lnSpc>
              <a:spcBef>
                <a:spcPts val="300"/>
              </a:spcBef>
              <a:buFont typeface="System Font Regular"/>
              <a:buNone/>
              <a:defRPr sz="900" b="0" i="0" spc="19" baseline="0">
                <a:solidFill>
                  <a:schemeClr val="accent3"/>
                </a:solidFill>
                <a:latin typeface="Arial" panose="020B0604020202020204" pitchFamily="34" charset="0"/>
                <a:cs typeface="Arial" panose="020B0604020202020204" pitchFamily="34" charset="0"/>
              </a:defRPr>
            </a:lvl3pPr>
            <a:lvl4pPr marL="68580"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20015" indent="-68583">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D9A1463-FBA5-D64D-8BC1-339B2C995D21}"/>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AB84B9-A04F-9143-9D00-85518555B0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5253" y="1078996"/>
            <a:ext cx="5266176" cy="3180770"/>
          </a:xfrm>
          <a:prstGeom prst="rect">
            <a:avLst/>
          </a:prstGeom>
        </p:spPr>
      </p:pic>
      <p:sp>
        <p:nvSpPr>
          <p:cNvPr id="2" name="Date Placeholder 1">
            <a:extLst>
              <a:ext uri="{FF2B5EF4-FFF2-40B4-BE49-F238E27FC236}">
                <a16:creationId xmlns:a16="http://schemas.microsoft.com/office/drawing/2014/main" id="{56F37375-8F40-2347-9677-92D2B8C7A44A}"/>
              </a:ext>
            </a:extLst>
          </p:cNvPr>
          <p:cNvSpPr>
            <a:spLocks noGrp="1"/>
          </p:cNvSpPr>
          <p:nvPr>
            <p:ph type="dt" sz="half" idx="26"/>
          </p:nvPr>
        </p:nvSpPr>
        <p:spPr/>
        <p:txBody>
          <a:bodyPr/>
          <a:lstStyle/>
          <a:p>
            <a:endParaRPr lang="en-US"/>
          </a:p>
        </p:txBody>
      </p:sp>
      <p:sp>
        <p:nvSpPr>
          <p:cNvPr id="3" name="Footer Placeholder 2">
            <a:extLst>
              <a:ext uri="{FF2B5EF4-FFF2-40B4-BE49-F238E27FC236}">
                <a16:creationId xmlns:a16="http://schemas.microsoft.com/office/drawing/2014/main" id="{A26BC2E7-A251-3249-893F-DD468B8DF853}"/>
              </a:ext>
            </a:extLst>
          </p:cNvPr>
          <p:cNvSpPr>
            <a:spLocks noGrp="1"/>
          </p:cNvSpPr>
          <p:nvPr>
            <p:ph type="ftr" sz="quarter" idx="27"/>
          </p:nvPr>
        </p:nvSpPr>
        <p:spPr/>
        <p:txBody>
          <a:bodyPr/>
          <a:lstStyle/>
          <a:p>
            <a:endParaRPr lang="en-US" spc="40"/>
          </a:p>
        </p:txBody>
      </p:sp>
      <p:sp>
        <p:nvSpPr>
          <p:cNvPr id="7" name="Slide Number Placeholder 6">
            <a:extLst>
              <a:ext uri="{FF2B5EF4-FFF2-40B4-BE49-F238E27FC236}">
                <a16:creationId xmlns:a16="http://schemas.microsoft.com/office/drawing/2014/main" id="{146D6932-131C-0B40-BD24-D25983DE4ED8}"/>
              </a:ext>
            </a:extLst>
          </p:cNvPr>
          <p:cNvSpPr>
            <a:spLocks noGrp="1"/>
          </p:cNvSpPr>
          <p:nvPr>
            <p:ph type="sldNum" sz="quarter" idx="28"/>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80595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Image with content ">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9BC5BE5F-6C76-E440-8C99-95F9FD932DEA}"/>
              </a:ext>
            </a:extLst>
          </p:cNvPr>
          <p:cNvSpPr>
            <a:spLocks noGrp="1"/>
          </p:cNvSpPr>
          <p:nvPr>
            <p:ph type="body" sz="quarter" idx="11"/>
          </p:nvPr>
        </p:nvSpPr>
        <p:spPr>
          <a:xfrm>
            <a:off x="5765896" y="1695886"/>
            <a:ext cx="2574022" cy="2826681"/>
          </a:xfrm>
          <a:prstGeom prst="rect">
            <a:avLst/>
          </a:prstGeom>
        </p:spPr>
        <p:txBody>
          <a:bodyPr lIns="0" tIns="228600" rIns="0" bIns="0">
            <a:normAutofit/>
          </a:bodyPr>
          <a:lstStyle>
            <a:lvl1pPr marL="0" indent="0">
              <a:lnSpc>
                <a:spcPct val="125000"/>
              </a:lnSpc>
              <a:spcBef>
                <a:spcPts val="450"/>
              </a:spcBef>
              <a:buNone/>
              <a:defRPr sz="900" b="1" i="0" spc="19" baseline="0">
                <a:solidFill>
                  <a:schemeClr val="tx2"/>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51438"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154311"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88603" indent="-68583">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9CB05F7-BB2D-CB4E-8E64-56E22E6CFD56}"/>
              </a:ext>
            </a:extLst>
          </p:cNvPr>
          <p:cNvCxnSpPr>
            <a:cxnSpLocks/>
          </p:cNvCxnSpPr>
          <p:nvPr/>
        </p:nvCxnSpPr>
        <p:spPr>
          <a:xfrm>
            <a:off x="5757533" y="1700413"/>
            <a:ext cx="25740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FB998A1-11F3-9249-88B2-51BB7F6A0D9B}"/>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91DD42-0BC4-B041-A63F-A48D01A8B79D}"/>
              </a:ext>
            </a:extLst>
          </p:cNvPr>
          <p:cNvSpPr>
            <a:spLocks noGrp="1"/>
          </p:cNvSpPr>
          <p:nvPr>
            <p:ph type="title" hasCustomPrompt="1"/>
          </p:nvPr>
        </p:nvSpPr>
        <p:spPr>
          <a:xfrm>
            <a:off x="5757533" y="1201153"/>
            <a:ext cx="2582385" cy="371705"/>
          </a:xfrm>
        </p:spPr>
        <p:txBody>
          <a:bodyPr/>
          <a:lstStyle/>
          <a:p>
            <a:r>
              <a:rPr lang="en-US"/>
              <a:t>Click to </a:t>
            </a:r>
            <a:br>
              <a:rPr lang="en-US"/>
            </a:br>
            <a:r>
              <a:rPr lang="en-US"/>
              <a:t>edit Master title style</a:t>
            </a:r>
          </a:p>
        </p:txBody>
      </p:sp>
      <p:sp>
        <p:nvSpPr>
          <p:cNvPr id="10" name="Picture Placeholder 7">
            <a:extLst>
              <a:ext uri="{FF2B5EF4-FFF2-40B4-BE49-F238E27FC236}">
                <a16:creationId xmlns:a16="http://schemas.microsoft.com/office/drawing/2014/main" id="{DC95C1D6-0946-6B40-B8BF-715E994B400F}"/>
              </a:ext>
            </a:extLst>
          </p:cNvPr>
          <p:cNvSpPr>
            <a:spLocks noGrp="1"/>
          </p:cNvSpPr>
          <p:nvPr>
            <p:ph type="pic" sz="quarter" idx="10" hasCustomPrompt="1"/>
          </p:nvPr>
        </p:nvSpPr>
        <p:spPr>
          <a:xfrm>
            <a:off x="614854" y="600075"/>
            <a:ext cx="4790863" cy="394335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Tree>
    <p:extLst>
      <p:ext uri="{BB962C8B-B14F-4D97-AF65-F5344CB8AC3E}">
        <p14:creationId xmlns:p14="http://schemas.microsoft.com/office/powerpoint/2010/main" val="3095671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mage with content - 2">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9BC5BE5F-6C76-E440-8C99-95F9FD932DEA}"/>
              </a:ext>
            </a:extLst>
          </p:cNvPr>
          <p:cNvSpPr>
            <a:spLocks noGrp="1"/>
          </p:cNvSpPr>
          <p:nvPr>
            <p:ph type="body" sz="quarter" idx="11"/>
          </p:nvPr>
        </p:nvSpPr>
        <p:spPr>
          <a:xfrm>
            <a:off x="614854" y="1695886"/>
            <a:ext cx="2574022" cy="2826681"/>
          </a:xfrm>
          <a:prstGeom prst="rect">
            <a:avLst/>
          </a:prstGeom>
        </p:spPr>
        <p:txBody>
          <a:bodyPr lIns="0" tIns="228600" rIns="0" bIns="0">
            <a:normAutofit/>
          </a:bodyPr>
          <a:lstStyle>
            <a:lvl1pPr marL="0" indent="0">
              <a:lnSpc>
                <a:spcPct val="125000"/>
              </a:lnSpc>
              <a:spcBef>
                <a:spcPts val="450"/>
              </a:spcBef>
              <a:buNone/>
              <a:defRPr sz="900" b="1" i="0" spc="19" baseline="0">
                <a:solidFill>
                  <a:schemeClr val="tx2"/>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51438"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154311"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88603" indent="-68583">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9CB05F7-BB2D-CB4E-8E64-56E22E6CFD56}"/>
              </a:ext>
            </a:extLst>
          </p:cNvPr>
          <p:cNvCxnSpPr>
            <a:cxnSpLocks/>
          </p:cNvCxnSpPr>
          <p:nvPr/>
        </p:nvCxnSpPr>
        <p:spPr>
          <a:xfrm>
            <a:off x="614854" y="1700413"/>
            <a:ext cx="25740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FB998A1-11F3-9249-88B2-51BB7F6A0D9B}"/>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91DD42-0BC4-B041-A63F-A48D01A8B79D}"/>
              </a:ext>
            </a:extLst>
          </p:cNvPr>
          <p:cNvSpPr>
            <a:spLocks noGrp="1"/>
          </p:cNvSpPr>
          <p:nvPr>
            <p:ph type="title" hasCustomPrompt="1"/>
          </p:nvPr>
        </p:nvSpPr>
        <p:spPr>
          <a:xfrm>
            <a:off x="614854" y="1201153"/>
            <a:ext cx="2582385" cy="371705"/>
          </a:xfrm>
        </p:spPr>
        <p:txBody>
          <a:bodyPr/>
          <a:lstStyle/>
          <a:p>
            <a:r>
              <a:rPr lang="en-US"/>
              <a:t>Click to </a:t>
            </a:r>
            <a:br>
              <a:rPr lang="en-US"/>
            </a:br>
            <a:r>
              <a:rPr lang="en-US"/>
              <a:t>edit Master title style</a:t>
            </a:r>
          </a:p>
        </p:txBody>
      </p:sp>
      <p:sp>
        <p:nvSpPr>
          <p:cNvPr id="11" name="Picture Placeholder 7">
            <a:extLst>
              <a:ext uri="{FF2B5EF4-FFF2-40B4-BE49-F238E27FC236}">
                <a16:creationId xmlns:a16="http://schemas.microsoft.com/office/drawing/2014/main" id="{748EA358-96B1-3341-B393-2D8D0F146F1A}"/>
              </a:ext>
            </a:extLst>
          </p:cNvPr>
          <p:cNvSpPr>
            <a:spLocks noGrp="1"/>
          </p:cNvSpPr>
          <p:nvPr>
            <p:ph type="pic" sz="quarter" idx="12" hasCustomPrompt="1"/>
          </p:nvPr>
        </p:nvSpPr>
        <p:spPr>
          <a:xfrm>
            <a:off x="3549055" y="600075"/>
            <a:ext cx="4790863" cy="394335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Tree>
    <p:extLst>
      <p:ext uri="{BB962C8B-B14F-4D97-AF65-F5344CB8AC3E}">
        <p14:creationId xmlns:p14="http://schemas.microsoft.com/office/powerpoint/2010/main" val="3152173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D363A-6ECC-C34C-AAAC-67856CFB9C26}"/>
              </a:ext>
            </a:extLst>
          </p:cNvPr>
          <p:cNvSpPr>
            <a:spLocks/>
          </p:cNvSpPr>
          <p:nvPr/>
        </p:nvSpPr>
        <p:spPr>
          <a:xfrm>
            <a:off x="228600" y="194310"/>
            <a:ext cx="8686800" cy="4754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001B528-1C96-9842-A7C8-18AA191041F7}"/>
              </a:ext>
            </a:extLst>
          </p:cNvPr>
          <p:cNvPicPr>
            <a:picLocks noChangeAspect="1"/>
          </p:cNvPicPr>
          <p:nvPr/>
        </p:nvPicPr>
        <p:blipFill rotWithShape="1">
          <a:blip r:embed="rId2">
            <a:alphaModFix amt="50000"/>
            <a:grayscl/>
          </a:blip>
          <a:srcRect l="2471" t="3778" r="2528" b="3778"/>
          <a:stretch/>
        </p:blipFill>
        <p:spPr>
          <a:xfrm>
            <a:off x="228600" y="194310"/>
            <a:ext cx="8686800" cy="4754880"/>
          </a:xfrm>
          <a:prstGeom prst="rect">
            <a:avLst/>
          </a:prstGeom>
        </p:spPr>
      </p:pic>
      <p:sp>
        <p:nvSpPr>
          <p:cNvPr id="7" name="Rectangle 6">
            <a:extLst>
              <a:ext uri="{FF2B5EF4-FFF2-40B4-BE49-F238E27FC236}">
                <a16:creationId xmlns:a16="http://schemas.microsoft.com/office/drawing/2014/main" id="{88AFB10D-EF94-D649-9CF2-861C70574223}"/>
              </a:ext>
            </a:extLst>
          </p:cNvPr>
          <p:cNvSpPr/>
          <p:nvPr/>
        </p:nvSpPr>
        <p:spPr>
          <a:xfrm rot="16200000">
            <a:off x="2194564" y="-1771652"/>
            <a:ext cx="4754878" cy="8686799"/>
          </a:xfrm>
          <a:prstGeom prst="rect">
            <a:avLst/>
          </a:prstGeom>
          <a:gradFill>
            <a:gsLst>
              <a:gs pos="0">
                <a:schemeClr val="tx2"/>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D81A7823-6B8A-4643-8921-65898C5F7760}"/>
              </a:ext>
            </a:extLst>
          </p:cNvPr>
          <p:cNvSpPr>
            <a:spLocks noGrp="1"/>
          </p:cNvSpPr>
          <p:nvPr>
            <p:ph type="title" hasCustomPrompt="1"/>
          </p:nvPr>
        </p:nvSpPr>
        <p:spPr>
          <a:xfrm>
            <a:off x="1012952" y="2415209"/>
            <a:ext cx="4991344" cy="1102697"/>
          </a:xfrm>
          <a:prstGeom prst="rect">
            <a:avLst/>
          </a:prstGeom>
        </p:spPr>
        <p:txBody>
          <a:bodyPr vert="horz" wrap="square" lIns="0" tIns="0" rIns="0" bIns="182880" rtlCol="0" anchor="b">
            <a:noAutofit/>
          </a:bodyPr>
          <a:lstStyle>
            <a:lvl1pPr algn="l">
              <a:defRPr sz="2000" b="0">
                <a:solidFill>
                  <a:schemeClr val="bg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83CF3382-8AB4-8C49-A083-3ABBABA6369C}"/>
              </a:ext>
            </a:extLst>
          </p:cNvPr>
          <p:cNvCxnSpPr>
            <a:cxnSpLocks/>
          </p:cNvCxnSpPr>
          <p:nvPr/>
        </p:nvCxnSpPr>
        <p:spPr>
          <a:xfrm>
            <a:off x="992404" y="3532413"/>
            <a:ext cx="7159192"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C0845BB2-D073-6E42-8A6F-944D71E631FC}"/>
              </a:ext>
            </a:extLst>
          </p:cNvPr>
          <p:cNvSpPr>
            <a:spLocks noGrp="1"/>
          </p:cNvSpPr>
          <p:nvPr>
            <p:ph type="body" sz="quarter" idx="13" hasCustomPrompt="1"/>
          </p:nvPr>
        </p:nvSpPr>
        <p:spPr>
          <a:xfrm>
            <a:off x="1012952" y="3548728"/>
            <a:ext cx="4991344" cy="845977"/>
          </a:xfrm>
          <a:prstGeom prst="rect">
            <a:avLst/>
          </a:prstGeom>
        </p:spPr>
        <p:txBody>
          <a:bodyPr lIns="0" tIns="182880" rIns="0" bIns="0" anchor="t">
            <a:noAutofit/>
          </a:bodyPr>
          <a:lstStyle>
            <a:lvl1pPr marL="0" marR="0" indent="0" algn="l" defTabSz="685827" rtl="0" eaLnBrk="1" fontAlgn="auto" latinLnBrk="0" hangingPunct="1">
              <a:lnSpc>
                <a:spcPct val="100000"/>
              </a:lnSpc>
              <a:spcBef>
                <a:spcPts val="0"/>
              </a:spcBef>
              <a:spcAft>
                <a:spcPts val="0"/>
              </a:spcAft>
              <a:buClrTx/>
              <a:buSzTx/>
              <a:buFont typeface="Arial" panose="020B0604020202020204" pitchFamily="34" charset="0"/>
              <a:buNone/>
              <a:tabLst/>
              <a:defRPr sz="1200" b="1" i="0" spc="20" baseline="0">
                <a:solidFill>
                  <a:schemeClr val="bg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marL="0" marR="0" lvl="0" indent="0" algn="l" defTabSz="68582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br>
              <a:rPr lang="en-US"/>
            </a:br>
            <a:r>
              <a:rPr lang="en-US"/>
              <a:t>click to edit master text styles</a:t>
            </a:r>
          </a:p>
          <a:p>
            <a:pPr lvl="0"/>
            <a:endParaRPr lang="en-US"/>
          </a:p>
        </p:txBody>
      </p:sp>
    </p:spTree>
    <p:extLst>
      <p:ext uri="{BB962C8B-B14F-4D97-AF65-F5344CB8AC3E}">
        <p14:creationId xmlns:p14="http://schemas.microsoft.com/office/powerpoint/2010/main" val="2818586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divider -2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C7662B-867F-9143-9991-D9243D584FCE}"/>
              </a:ext>
            </a:extLst>
          </p:cNvPr>
          <p:cNvSpPr/>
          <p:nvPr/>
        </p:nvSpPr>
        <p:spPr>
          <a:xfrm>
            <a:off x="2771999" y="0"/>
            <a:ext cx="6371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699B1CC-8059-8B4B-BC30-0E482CBCF151}"/>
              </a:ext>
            </a:extLst>
          </p:cNvPr>
          <p:cNvPicPr>
            <a:picLocks noChangeAspect="1"/>
          </p:cNvPicPr>
          <p:nvPr/>
        </p:nvPicPr>
        <p:blipFill rotWithShape="1">
          <a:blip r:embed="rId2">
            <a:alphaModFix amt="50000"/>
          </a:blip>
          <a:srcRect l="30315"/>
          <a:stretch/>
        </p:blipFill>
        <p:spPr>
          <a:xfrm>
            <a:off x="2772000" y="0"/>
            <a:ext cx="6371999" cy="5143500"/>
          </a:xfrm>
          <a:prstGeom prst="rect">
            <a:avLst/>
          </a:prstGeom>
        </p:spPr>
      </p:pic>
      <p:sp>
        <p:nvSpPr>
          <p:cNvPr id="15" name="Rectangle 14">
            <a:extLst>
              <a:ext uri="{FF2B5EF4-FFF2-40B4-BE49-F238E27FC236}">
                <a16:creationId xmlns:a16="http://schemas.microsoft.com/office/drawing/2014/main" id="{6BB31D3F-15A0-D842-B383-F22B5CBE9827}"/>
              </a:ext>
            </a:extLst>
          </p:cNvPr>
          <p:cNvSpPr/>
          <p:nvPr/>
        </p:nvSpPr>
        <p:spPr>
          <a:xfrm rot="16200000">
            <a:off x="2371952" y="400048"/>
            <a:ext cx="5143500" cy="4343402"/>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CC71A8-CEFB-D742-9B60-F8F550287F79}"/>
              </a:ext>
            </a:extLst>
          </p:cNvPr>
          <p:cNvSpPr/>
          <p:nvPr/>
        </p:nvSpPr>
        <p:spPr>
          <a:xfrm>
            <a:off x="2514599" y="327791"/>
            <a:ext cx="6261539" cy="4487918"/>
          </a:xfrm>
          <a:prstGeom prst="rect">
            <a:avLst/>
          </a:prstGeom>
          <a:solidFill>
            <a:schemeClr val="bg1"/>
          </a:solidFill>
          <a:ln w="15875">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3" name="Title 1">
            <a:extLst>
              <a:ext uri="{FF2B5EF4-FFF2-40B4-BE49-F238E27FC236}">
                <a16:creationId xmlns:a16="http://schemas.microsoft.com/office/drawing/2014/main" id="{A140C81E-38A2-E74C-AFE7-992714F935C0}"/>
              </a:ext>
            </a:extLst>
          </p:cNvPr>
          <p:cNvSpPr>
            <a:spLocks noGrp="1"/>
          </p:cNvSpPr>
          <p:nvPr>
            <p:ph type="title" hasCustomPrompt="1"/>
          </p:nvPr>
        </p:nvSpPr>
        <p:spPr>
          <a:xfrm>
            <a:off x="595448" y="461935"/>
            <a:ext cx="1653573" cy="692497"/>
          </a:xfrm>
          <a:prstGeom prst="rect">
            <a:avLst/>
          </a:prstGeom>
        </p:spPr>
        <p:txBody>
          <a:bodyPr lIns="0" tIns="0" rIns="0" bIns="0" anchor="t">
            <a:spAutoFit/>
          </a:bodyPr>
          <a:lstStyle>
            <a:lvl1pPr algn="l">
              <a:lnSpc>
                <a:spcPct val="100000"/>
              </a:lnSpc>
              <a:defRPr sz="4500" b="1" i="0" spc="0" baseline="0">
                <a:solidFill>
                  <a:schemeClr val="accent1"/>
                </a:solidFill>
                <a:latin typeface="Arial" panose="020B0604020202020204" pitchFamily="34" charset="0"/>
                <a:cs typeface="Arial" panose="020B0604020202020204" pitchFamily="34" charset="0"/>
              </a:defRPr>
            </a:lvl1pPr>
          </a:lstStyle>
          <a:p>
            <a:r>
              <a:rPr lang="en-US"/>
              <a:t>01</a:t>
            </a:r>
          </a:p>
        </p:txBody>
      </p:sp>
      <p:sp>
        <p:nvSpPr>
          <p:cNvPr id="4" name="Text Placeholder 12">
            <a:extLst>
              <a:ext uri="{FF2B5EF4-FFF2-40B4-BE49-F238E27FC236}">
                <a16:creationId xmlns:a16="http://schemas.microsoft.com/office/drawing/2014/main" id="{4727D3C5-AA74-DE4E-BFC4-03015B5B6724}"/>
              </a:ext>
            </a:extLst>
          </p:cNvPr>
          <p:cNvSpPr>
            <a:spLocks noGrp="1"/>
          </p:cNvSpPr>
          <p:nvPr>
            <p:ph type="body" sz="quarter" idx="12" hasCustomPrompt="1"/>
          </p:nvPr>
        </p:nvSpPr>
        <p:spPr>
          <a:xfrm>
            <a:off x="628218" y="1284829"/>
            <a:ext cx="1620803" cy="1364476"/>
          </a:xfrm>
          <a:prstGeom prst="rect">
            <a:avLst/>
          </a:prstGeom>
        </p:spPr>
        <p:txBody>
          <a:bodyPr lIns="0" tIns="0" rIns="0" bIns="0">
            <a:spAutoFit/>
          </a:bodyPr>
          <a:lstStyle>
            <a:lvl1pPr marL="0" indent="0">
              <a:lnSpc>
                <a:spcPct val="100000"/>
              </a:lnSpc>
              <a:spcBef>
                <a:spcPts val="450"/>
              </a:spcBef>
              <a:spcAft>
                <a:spcPts val="500"/>
              </a:spcAft>
              <a:buNone/>
              <a:defRPr sz="1200" b="1" i="0" spc="50"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spcAft>
                <a:spcPts val="300"/>
              </a:spcAft>
              <a:buNone/>
              <a:defRPr sz="900" b="0" i="0" spc="10" baseline="0">
                <a:solidFill>
                  <a:srgbClr val="3C3C3B"/>
                </a:solidFill>
                <a:latin typeface="Arial" panose="020B0604020202020204" pitchFamily="34" charset="0"/>
                <a:cs typeface="Arial" panose="020B0604020202020204" pitchFamily="34" charset="0"/>
              </a:defRPr>
            </a:lvl2pPr>
            <a:lvl3pPr marL="51438" indent="-68583">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spcAft>
                <a:spcPts val="0"/>
              </a:spcAft>
              <a:buFont typeface=".PingFang SC Regular"/>
              <a:buChar char="・"/>
              <a:defRPr sz="900" b="0" i="0" spc="10"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5CC1FB08-DCC4-5B4B-BC9E-810FCCA7DF9C}"/>
              </a:ext>
            </a:extLst>
          </p:cNvPr>
          <p:cNvSpPr>
            <a:spLocks noGrp="1"/>
          </p:cNvSpPr>
          <p:nvPr>
            <p:ph type="pic" sz="quarter" idx="13" hasCustomPrompt="1"/>
          </p:nvPr>
        </p:nvSpPr>
        <p:spPr>
          <a:xfrm>
            <a:off x="3473668" y="1728788"/>
            <a:ext cx="4343400" cy="1670050"/>
          </a:xfrm>
          <a:pattFill prst="openDmnd">
            <a:fgClr>
              <a:srgbClr val="F1A941"/>
            </a:fgClr>
            <a:bgClr>
              <a:schemeClr val="bg1"/>
            </a:bgClr>
          </a:pattFill>
        </p:spPr>
        <p:txBody>
          <a:bodyPr anchor="ctr" anchorCtr="0">
            <a:normAutofit/>
          </a:bodyPr>
          <a:lstStyle>
            <a:lvl1pPr algn="ctr">
              <a:defRPr sz="1050" b="0"/>
            </a:lvl1pPr>
          </a:lstStyle>
          <a:p>
            <a:r>
              <a:rPr lang="en-US"/>
              <a:t>Center client logo here</a:t>
            </a:r>
          </a:p>
        </p:txBody>
      </p:sp>
    </p:spTree>
    <p:extLst>
      <p:ext uri="{BB962C8B-B14F-4D97-AF65-F5344CB8AC3E}">
        <p14:creationId xmlns:p14="http://schemas.microsoft.com/office/powerpoint/2010/main" val="1020145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get/Estimates - 1">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0CD50B0F-F5FD-2B43-9EEF-82A869C2F87F}"/>
              </a:ext>
            </a:extLst>
          </p:cNvPr>
          <p:cNvSpPr/>
          <p:nvPr/>
        </p:nvSpPr>
        <p:spPr>
          <a:xfrm>
            <a:off x="0" y="4165642"/>
            <a:ext cx="9144000" cy="9778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18FDB7C2-769B-054F-BCEA-3F58E2BC87A5}"/>
              </a:ext>
            </a:extLst>
          </p:cNvPr>
          <p:cNvPicPr>
            <a:picLocks noChangeAspect="1"/>
          </p:cNvPicPr>
          <p:nvPr/>
        </p:nvPicPr>
        <p:blipFill rotWithShape="1">
          <a:blip r:embed="rId2">
            <a:alphaModFix amt="50000"/>
          </a:blip>
          <a:srcRect l="-27" t="66943" r="27" b="14045"/>
          <a:stretch/>
        </p:blipFill>
        <p:spPr>
          <a:xfrm>
            <a:off x="0" y="4165642"/>
            <a:ext cx="9144000" cy="977858"/>
          </a:xfrm>
          <a:prstGeom prst="rect">
            <a:avLst/>
          </a:prstGeom>
        </p:spPr>
      </p:pic>
      <p:sp>
        <p:nvSpPr>
          <p:cNvPr id="6" name="Text Placeholder 5">
            <a:extLst>
              <a:ext uri="{FF2B5EF4-FFF2-40B4-BE49-F238E27FC236}">
                <a16:creationId xmlns:a16="http://schemas.microsoft.com/office/drawing/2014/main" id="{A9ACAFE6-A640-6B4A-A240-1CFAA89B6515}"/>
              </a:ext>
            </a:extLst>
          </p:cNvPr>
          <p:cNvSpPr>
            <a:spLocks noGrp="1"/>
          </p:cNvSpPr>
          <p:nvPr>
            <p:ph type="body" sz="quarter" idx="10" hasCustomPrompt="1"/>
          </p:nvPr>
        </p:nvSpPr>
        <p:spPr>
          <a:xfrm>
            <a:off x="618410"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3" name="Text Placeholder 12">
            <a:extLst>
              <a:ext uri="{FF2B5EF4-FFF2-40B4-BE49-F238E27FC236}">
                <a16:creationId xmlns:a16="http://schemas.microsoft.com/office/drawing/2014/main" id="{DFF98827-0560-0E47-89CF-FDBC15F29FA0}"/>
              </a:ext>
            </a:extLst>
          </p:cNvPr>
          <p:cNvSpPr>
            <a:spLocks noGrp="1"/>
          </p:cNvSpPr>
          <p:nvPr>
            <p:ph type="body" sz="quarter" idx="11"/>
          </p:nvPr>
        </p:nvSpPr>
        <p:spPr>
          <a:xfrm>
            <a:off x="618410"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sp>
        <p:nvSpPr>
          <p:cNvPr id="19" name="Text Placeholder 12">
            <a:extLst>
              <a:ext uri="{FF2B5EF4-FFF2-40B4-BE49-F238E27FC236}">
                <a16:creationId xmlns:a16="http://schemas.microsoft.com/office/drawing/2014/main" id="{E28B3BBF-2D86-9546-9E1A-1F5BC6D80A7D}"/>
              </a:ext>
            </a:extLst>
          </p:cNvPr>
          <p:cNvSpPr>
            <a:spLocks noGrp="1"/>
          </p:cNvSpPr>
          <p:nvPr>
            <p:ph type="body" sz="quarter" idx="13"/>
          </p:nvPr>
        </p:nvSpPr>
        <p:spPr>
          <a:xfrm>
            <a:off x="2519647"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1560DD8E-DA76-0844-A169-6CF673C41131}"/>
              </a:ext>
            </a:extLst>
          </p:cNvPr>
          <p:cNvSpPr>
            <a:spLocks noGrp="1"/>
          </p:cNvSpPr>
          <p:nvPr>
            <p:ph type="body" sz="quarter" idx="15"/>
          </p:nvPr>
        </p:nvSpPr>
        <p:spPr>
          <a:xfrm>
            <a:off x="4901405"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32" name="Text Placeholder 5">
            <a:extLst>
              <a:ext uri="{FF2B5EF4-FFF2-40B4-BE49-F238E27FC236}">
                <a16:creationId xmlns:a16="http://schemas.microsoft.com/office/drawing/2014/main" id="{C04FCAC8-ED53-3047-ADF8-D1B817734421}"/>
              </a:ext>
            </a:extLst>
          </p:cNvPr>
          <p:cNvSpPr>
            <a:spLocks noGrp="1"/>
          </p:cNvSpPr>
          <p:nvPr>
            <p:ph type="body" sz="quarter" idx="22" hasCustomPrompt="1"/>
          </p:nvPr>
        </p:nvSpPr>
        <p:spPr>
          <a:xfrm>
            <a:off x="2519647"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3" name="Text Placeholder 5">
            <a:extLst>
              <a:ext uri="{FF2B5EF4-FFF2-40B4-BE49-F238E27FC236}">
                <a16:creationId xmlns:a16="http://schemas.microsoft.com/office/drawing/2014/main" id="{1FB56AFC-6F17-2749-B54D-66484007CF56}"/>
              </a:ext>
            </a:extLst>
          </p:cNvPr>
          <p:cNvSpPr>
            <a:spLocks noGrp="1"/>
          </p:cNvSpPr>
          <p:nvPr>
            <p:ph type="body" sz="quarter" idx="23" hasCustomPrompt="1"/>
          </p:nvPr>
        </p:nvSpPr>
        <p:spPr>
          <a:xfrm>
            <a:off x="4901405"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4" name="Straight Connector 3">
            <a:extLst>
              <a:ext uri="{FF2B5EF4-FFF2-40B4-BE49-F238E27FC236}">
                <a16:creationId xmlns:a16="http://schemas.microsoft.com/office/drawing/2014/main" id="{96FE5FCF-C30E-1342-A4C0-458FC593A151}"/>
              </a:ext>
            </a:extLst>
          </p:cNvPr>
          <p:cNvCxnSpPr>
            <a:cxnSpLocks/>
          </p:cNvCxnSpPr>
          <p:nvPr/>
        </p:nvCxnSpPr>
        <p:spPr>
          <a:xfrm>
            <a:off x="619061"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69A914-FB38-0844-B2EB-33F48723E3F1}"/>
              </a:ext>
            </a:extLst>
          </p:cNvPr>
          <p:cNvCxnSpPr>
            <a:cxnSpLocks/>
          </p:cNvCxnSpPr>
          <p:nvPr/>
        </p:nvCxnSpPr>
        <p:spPr>
          <a:xfrm>
            <a:off x="2511283"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F9C24C-58CD-A048-96D7-9E45AD78B8B8}"/>
              </a:ext>
            </a:extLst>
          </p:cNvPr>
          <p:cNvCxnSpPr>
            <a:cxnSpLocks/>
          </p:cNvCxnSpPr>
          <p:nvPr/>
        </p:nvCxnSpPr>
        <p:spPr>
          <a:xfrm>
            <a:off x="4893041"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89" name="Text Placeholder 12">
            <a:extLst>
              <a:ext uri="{FF2B5EF4-FFF2-40B4-BE49-F238E27FC236}">
                <a16:creationId xmlns:a16="http://schemas.microsoft.com/office/drawing/2014/main" id="{25E6D3C6-81A4-CF42-85D2-89021ED082DF}"/>
              </a:ext>
            </a:extLst>
          </p:cNvPr>
          <p:cNvSpPr>
            <a:spLocks noGrp="1"/>
          </p:cNvSpPr>
          <p:nvPr>
            <p:ph type="body" sz="quarter" idx="24"/>
          </p:nvPr>
        </p:nvSpPr>
        <p:spPr>
          <a:xfrm>
            <a:off x="6811006"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90" name="Text Placeholder 5">
            <a:extLst>
              <a:ext uri="{FF2B5EF4-FFF2-40B4-BE49-F238E27FC236}">
                <a16:creationId xmlns:a16="http://schemas.microsoft.com/office/drawing/2014/main" id="{CDC900A4-3E17-BC4C-A782-11ECB90FD0EF}"/>
              </a:ext>
            </a:extLst>
          </p:cNvPr>
          <p:cNvSpPr>
            <a:spLocks noGrp="1"/>
          </p:cNvSpPr>
          <p:nvPr>
            <p:ph type="body" sz="quarter" idx="25" hasCustomPrompt="1"/>
          </p:nvPr>
        </p:nvSpPr>
        <p:spPr>
          <a:xfrm>
            <a:off x="6811006"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91" name="Straight Connector 90">
            <a:extLst>
              <a:ext uri="{FF2B5EF4-FFF2-40B4-BE49-F238E27FC236}">
                <a16:creationId xmlns:a16="http://schemas.microsoft.com/office/drawing/2014/main" id="{22F66995-8119-094B-94AE-C3BFFD9739B8}"/>
              </a:ext>
            </a:extLst>
          </p:cNvPr>
          <p:cNvCxnSpPr>
            <a:cxnSpLocks/>
          </p:cNvCxnSpPr>
          <p:nvPr/>
        </p:nvCxnSpPr>
        <p:spPr>
          <a:xfrm>
            <a:off x="6802642"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92" name="Text Placeholder 5">
            <a:extLst>
              <a:ext uri="{FF2B5EF4-FFF2-40B4-BE49-F238E27FC236}">
                <a16:creationId xmlns:a16="http://schemas.microsoft.com/office/drawing/2014/main" id="{A882BA77-DAC8-E245-9A37-242A7ABDDB04}"/>
              </a:ext>
            </a:extLst>
          </p:cNvPr>
          <p:cNvSpPr>
            <a:spLocks noGrp="1"/>
          </p:cNvSpPr>
          <p:nvPr>
            <p:ph type="body" sz="quarter" idx="26" hasCustomPrompt="1"/>
          </p:nvPr>
        </p:nvSpPr>
        <p:spPr>
          <a:xfrm>
            <a:off x="618410"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93" name="Text Placeholder 12">
            <a:extLst>
              <a:ext uri="{FF2B5EF4-FFF2-40B4-BE49-F238E27FC236}">
                <a16:creationId xmlns:a16="http://schemas.microsoft.com/office/drawing/2014/main" id="{1D4A5D50-0D5A-1A46-876A-501AD4F43155}"/>
              </a:ext>
            </a:extLst>
          </p:cNvPr>
          <p:cNvSpPr>
            <a:spLocks noGrp="1"/>
          </p:cNvSpPr>
          <p:nvPr>
            <p:ph type="body" sz="quarter" idx="27"/>
          </p:nvPr>
        </p:nvSpPr>
        <p:spPr>
          <a:xfrm>
            <a:off x="618410"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sp>
        <p:nvSpPr>
          <p:cNvPr id="94" name="Text Placeholder 12">
            <a:extLst>
              <a:ext uri="{FF2B5EF4-FFF2-40B4-BE49-F238E27FC236}">
                <a16:creationId xmlns:a16="http://schemas.microsoft.com/office/drawing/2014/main" id="{E031DAE9-E540-AB48-BC7A-A159ED5166E6}"/>
              </a:ext>
            </a:extLst>
          </p:cNvPr>
          <p:cNvSpPr>
            <a:spLocks noGrp="1"/>
          </p:cNvSpPr>
          <p:nvPr>
            <p:ph type="body" sz="quarter" idx="28"/>
          </p:nvPr>
        </p:nvSpPr>
        <p:spPr>
          <a:xfrm>
            <a:off x="2519647"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rgbClr val="3C3C3B"/>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95" name="Text Placeholder 12">
            <a:extLst>
              <a:ext uri="{FF2B5EF4-FFF2-40B4-BE49-F238E27FC236}">
                <a16:creationId xmlns:a16="http://schemas.microsoft.com/office/drawing/2014/main" id="{08084BCB-D5BE-DC4F-8306-ECF6D8D36AA4}"/>
              </a:ext>
            </a:extLst>
          </p:cNvPr>
          <p:cNvSpPr>
            <a:spLocks noGrp="1"/>
          </p:cNvSpPr>
          <p:nvPr>
            <p:ph type="body" sz="quarter" idx="29"/>
          </p:nvPr>
        </p:nvSpPr>
        <p:spPr>
          <a:xfrm>
            <a:off x="4901405"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96" name="Text Placeholder 5">
            <a:extLst>
              <a:ext uri="{FF2B5EF4-FFF2-40B4-BE49-F238E27FC236}">
                <a16:creationId xmlns:a16="http://schemas.microsoft.com/office/drawing/2014/main" id="{D594A6A6-C56B-CF42-9AE3-EF3ACE6DE23E}"/>
              </a:ext>
            </a:extLst>
          </p:cNvPr>
          <p:cNvSpPr>
            <a:spLocks noGrp="1"/>
          </p:cNvSpPr>
          <p:nvPr>
            <p:ph type="body" sz="quarter" idx="30" hasCustomPrompt="1"/>
          </p:nvPr>
        </p:nvSpPr>
        <p:spPr>
          <a:xfrm>
            <a:off x="2519647"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97" name="Text Placeholder 5">
            <a:extLst>
              <a:ext uri="{FF2B5EF4-FFF2-40B4-BE49-F238E27FC236}">
                <a16:creationId xmlns:a16="http://schemas.microsoft.com/office/drawing/2014/main" id="{B972FD60-0771-414B-A0BC-A33621537AA9}"/>
              </a:ext>
            </a:extLst>
          </p:cNvPr>
          <p:cNvSpPr>
            <a:spLocks noGrp="1"/>
          </p:cNvSpPr>
          <p:nvPr>
            <p:ph type="body" sz="quarter" idx="31" hasCustomPrompt="1"/>
          </p:nvPr>
        </p:nvSpPr>
        <p:spPr>
          <a:xfrm>
            <a:off x="4901405"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98" name="Straight Connector 97">
            <a:extLst>
              <a:ext uri="{FF2B5EF4-FFF2-40B4-BE49-F238E27FC236}">
                <a16:creationId xmlns:a16="http://schemas.microsoft.com/office/drawing/2014/main" id="{B17BC7D5-8FD0-9244-8167-0C7866333D44}"/>
              </a:ext>
            </a:extLst>
          </p:cNvPr>
          <p:cNvCxnSpPr>
            <a:cxnSpLocks/>
          </p:cNvCxnSpPr>
          <p:nvPr/>
        </p:nvCxnSpPr>
        <p:spPr>
          <a:xfrm>
            <a:off x="619061"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D595563-439E-F44D-9705-9E943E919DCE}"/>
              </a:ext>
            </a:extLst>
          </p:cNvPr>
          <p:cNvCxnSpPr>
            <a:cxnSpLocks/>
          </p:cNvCxnSpPr>
          <p:nvPr/>
        </p:nvCxnSpPr>
        <p:spPr>
          <a:xfrm>
            <a:off x="2511283"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F28ADEA-F12A-D348-890D-367CD88C6530}"/>
              </a:ext>
            </a:extLst>
          </p:cNvPr>
          <p:cNvCxnSpPr>
            <a:cxnSpLocks/>
          </p:cNvCxnSpPr>
          <p:nvPr/>
        </p:nvCxnSpPr>
        <p:spPr>
          <a:xfrm>
            <a:off x="4893041"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01" name="Text Placeholder 12">
            <a:extLst>
              <a:ext uri="{FF2B5EF4-FFF2-40B4-BE49-F238E27FC236}">
                <a16:creationId xmlns:a16="http://schemas.microsoft.com/office/drawing/2014/main" id="{8F9BAC27-1D7A-6D4C-B7DA-BFB40A6DE97B}"/>
              </a:ext>
            </a:extLst>
          </p:cNvPr>
          <p:cNvSpPr>
            <a:spLocks noGrp="1"/>
          </p:cNvSpPr>
          <p:nvPr>
            <p:ph type="body" sz="quarter" idx="32"/>
          </p:nvPr>
        </p:nvSpPr>
        <p:spPr>
          <a:xfrm>
            <a:off x="6811006"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02" name="Text Placeholder 5">
            <a:extLst>
              <a:ext uri="{FF2B5EF4-FFF2-40B4-BE49-F238E27FC236}">
                <a16:creationId xmlns:a16="http://schemas.microsoft.com/office/drawing/2014/main" id="{B0A9C0C8-3751-0245-B616-EB8D10FFD78D}"/>
              </a:ext>
            </a:extLst>
          </p:cNvPr>
          <p:cNvSpPr>
            <a:spLocks noGrp="1"/>
          </p:cNvSpPr>
          <p:nvPr>
            <p:ph type="body" sz="quarter" idx="33" hasCustomPrompt="1"/>
          </p:nvPr>
        </p:nvSpPr>
        <p:spPr>
          <a:xfrm>
            <a:off x="6811006"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03" name="Straight Connector 102">
            <a:extLst>
              <a:ext uri="{FF2B5EF4-FFF2-40B4-BE49-F238E27FC236}">
                <a16:creationId xmlns:a16="http://schemas.microsoft.com/office/drawing/2014/main" id="{BF9C3A7E-C975-F14F-A7CF-BAF0AD1B71A4}"/>
              </a:ext>
            </a:extLst>
          </p:cNvPr>
          <p:cNvCxnSpPr>
            <a:cxnSpLocks/>
          </p:cNvCxnSpPr>
          <p:nvPr/>
        </p:nvCxnSpPr>
        <p:spPr>
          <a:xfrm>
            <a:off x="6802642"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07" name="Text Placeholder 12">
            <a:extLst>
              <a:ext uri="{FF2B5EF4-FFF2-40B4-BE49-F238E27FC236}">
                <a16:creationId xmlns:a16="http://schemas.microsoft.com/office/drawing/2014/main" id="{522CF8A3-0471-3D4C-8E5E-E8AD03193692}"/>
              </a:ext>
            </a:extLst>
          </p:cNvPr>
          <p:cNvSpPr>
            <a:spLocks noGrp="1"/>
          </p:cNvSpPr>
          <p:nvPr>
            <p:ph type="body" sz="quarter" idx="36"/>
          </p:nvPr>
        </p:nvSpPr>
        <p:spPr>
          <a:xfrm>
            <a:off x="4901405" y="3462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08" name="Text Placeholder 5">
            <a:extLst>
              <a:ext uri="{FF2B5EF4-FFF2-40B4-BE49-F238E27FC236}">
                <a16:creationId xmlns:a16="http://schemas.microsoft.com/office/drawing/2014/main" id="{74850DAA-89B0-304C-A4B5-733C8FC1FC39}"/>
              </a:ext>
            </a:extLst>
          </p:cNvPr>
          <p:cNvSpPr>
            <a:spLocks noGrp="1"/>
          </p:cNvSpPr>
          <p:nvPr>
            <p:ph type="body" sz="quarter" idx="37" hasCustomPrompt="1"/>
          </p:nvPr>
        </p:nvSpPr>
        <p:spPr>
          <a:xfrm>
            <a:off x="4901405" y="3078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09" name="Straight Connector 108">
            <a:extLst>
              <a:ext uri="{FF2B5EF4-FFF2-40B4-BE49-F238E27FC236}">
                <a16:creationId xmlns:a16="http://schemas.microsoft.com/office/drawing/2014/main" id="{50F39878-34D7-2A49-84D2-A6B1CC82A113}"/>
              </a:ext>
            </a:extLst>
          </p:cNvPr>
          <p:cNvCxnSpPr>
            <a:cxnSpLocks/>
          </p:cNvCxnSpPr>
          <p:nvPr/>
        </p:nvCxnSpPr>
        <p:spPr>
          <a:xfrm>
            <a:off x="4893041" y="3462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10" name="Text Placeholder 12">
            <a:extLst>
              <a:ext uri="{FF2B5EF4-FFF2-40B4-BE49-F238E27FC236}">
                <a16:creationId xmlns:a16="http://schemas.microsoft.com/office/drawing/2014/main" id="{4BDF2472-C8CD-AC46-AAC0-CDB4924F09BD}"/>
              </a:ext>
            </a:extLst>
          </p:cNvPr>
          <p:cNvSpPr>
            <a:spLocks noGrp="1"/>
          </p:cNvSpPr>
          <p:nvPr>
            <p:ph type="body" sz="quarter" idx="38"/>
          </p:nvPr>
        </p:nvSpPr>
        <p:spPr>
          <a:xfrm>
            <a:off x="6811006" y="3462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11" name="Text Placeholder 5">
            <a:extLst>
              <a:ext uri="{FF2B5EF4-FFF2-40B4-BE49-F238E27FC236}">
                <a16:creationId xmlns:a16="http://schemas.microsoft.com/office/drawing/2014/main" id="{DBFBA63C-75BF-BE4B-BE35-91A76D07CEF4}"/>
              </a:ext>
            </a:extLst>
          </p:cNvPr>
          <p:cNvSpPr>
            <a:spLocks noGrp="1"/>
          </p:cNvSpPr>
          <p:nvPr>
            <p:ph type="body" sz="quarter" idx="39" hasCustomPrompt="1"/>
          </p:nvPr>
        </p:nvSpPr>
        <p:spPr>
          <a:xfrm>
            <a:off x="6811006" y="3078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12" name="Straight Connector 111">
            <a:extLst>
              <a:ext uri="{FF2B5EF4-FFF2-40B4-BE49-F238E27FC236}">
                <a16:creationId xmlns:a16="http://schemas.microsoft.com/office/drawing/2014/main" id="{2BDAF221-C6E6-5B49-84F2-DFDAEBA122DE}"/>
              </a:ext>
            </a:extLst>
          </p:cNvPr>
          <p:cNvCxnSpPr>
            <a:cxnSpLocks/>
          </p:cNvCxnSpPr>
          <p:nvPr/>
        </p:nvCxnSpPr>
        <p:spPr>
          <a:xfrm>
            <a:off x="6802642" y="3462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70422B5-D893-E645-9D33-84CE5544750C}"/>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644EECA-265B-AB40-A4C2-628D1F4F786E}"/>
              </a:ext>
            </a:extLst>
          </p:cNvPr>
          <p:cNvSpPr>
            <a:spLocks noGrp="1"/>
          </p:cNvSpPr>
          <p:nvPr>
            <p:ph type="title" hasCustomPrompt="1"/>
          </p:nvPr>
        </p:nvSpPr>
        <p:spPr/>
        <p:txBody>
          <a:bodyPr/>
          <a:lstStyle/>
          <a:p>
            <a:r>
              <a:rPr lang="en-US"/>
              <a:t>CLICK TO EDIT</a:t>
            </a:r>
            <a:br>
              <a:rPr lang="en-US"/>
            </a:br>
            <a:r>
              <a:rPr lang="en-US"/>
              <a:t>MASTER TEXT STYLES</a:t>
            </a:r>
          </a:p>
        </p:txBody>
      </p:sp>
      <p:sp>
        <p:nvSpPr>
          <p:cNvPr id="40" name="Rectangle 39">
            <a:extLst>
              <a:ext uri="{FF2B5EF4-FFF2-40B4-BE49-F238E27FC236}">
                <a16:creationId xmlns:a16="http://schemas.microsoft.com/office/drawing/2014/main" id="{53C8EB78-5FB5-5543-AA4F-7B892C05480D}"/>
              </a:ext>
            </a:extLst>
          </p:cNvPr>
          <p:cNvSpPr/>
          <p:nvPr/>
        </p:nvSpPr>
        <p:spPr>
          <a:xfrm rot="16200000">
            <a:off x="4090841" y="78310"/>
            <a:ext cx="965829" cy="9140492"/>
          </a:xfrm>
          <a:prstGeom prst="rect">
            <a:avLst/>
          </a:prstGeom>
          <a:gradFill>
            <a:gsLst>
              <a:gs pos="2400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5">
            <a:extLst>
              <a:ext uri="{FF2B5EF4-FFF2-40B4-BE49-F238E27FC236}">
                <a16:creationId xmlns:a16="http://schemas.microsoft.com/office/drawing/2014/main" id="{F009A125-C360-A84C-98C4-296F0D81191C}"/>
              </a:ext>
            </a:extLst>
          </p:cNvPr>
          <p:cNvSpPr>
            <a:spLocks noGrp="1"/>
          </p:cNvSpPr>
          <p:nvPr>
            <p:ph type="body" sz="quarter" idx="34" hasCustomPrompt="1"/>
          </p:nvPr>
        </p:nvSpPr>
        <p:spPr>
          <a:xfrm>
            <a:off x="618410" y="4338057"/>
            <a:ext cx="3589908" cy="364926"/>
          </a:xfrm>
          <a:prstGeom prst="rect">
            <a:avLst/>
          </a:prstGeom>
        </p:spPr>
        <p:txBody>
          <a:bodyPr lIns="0" tIns="0" rIns="182880" bIns="45720" anchor="b">
            <a:noAutofit/>
          </a:bodyPr>
          <a:lstStyle>
            <a:lvl1pPr marL="0" indent="0">
              <a:lnSpc>
                <a:spcPct val="100000"/>
              </a:lnSpc>
              <a:spcBef>
                <a:spcPts val="0"/>
              </a:spcBef>
              <a:buNone/>
              <a:defRPr sz="1000" b="1" i="0" spc="50" baseline="0">
                <a:solidFill>
                  <a:schemeClr val="bg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44" name="Text Placeholder 12">
            <a:extLst>
              <a:ext uri="{FF2B5EF4-FFF2-40B4-BE49-F238E27FC236}">
                <a16:creationId xmlns:a16="http://schemas.microsoft.com/office/drawing/2014/main" id="{12FDEEEA-ADEC-A344-80AB-63556E98AA29}"/>
              </a:ext>
            </a:extLst>
          </p:cNvPr>
          <p:cNvSpPr>
            <a:spLocks noGrp="1"/>
          </p:cNvSpPr>
          <p:nvPr>
            <p:ph type="body" sz="quarter" idx="35"/>
          </p:nvPr>
        </p:nvSpPr>
        <p:spPr>
          <a:xfrm>
            <a:off x="618409" y="4722042"/>
            <a:ext cx="3589907" cy="392415"/>
          </a:xfrm>
          <a:prstGeom prst="rect">
            <a:avLst/>
          </a:prstGeom>
        </p:spPr>
        <p:txBody>
          <a:bodyPr lIns="0" tIns="91440" rIns="0" bIns="0">
            <a:spAutoFit/>
          </a:bodyPr>
          <a:lstStyle>
            <a:lvl1pPr marL="0" indent="0">
              <a:lnSpc>
                <a:spcPct val="100000"/>
              </a:lnSpc>
              <a:spcBef>
                <a:spcPts val="450"/>
              </a:spcBef>
              <a:buNone/>
              <a:defRPr sz="850" b="1" i="0" spc="19"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bg1"/>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cxnSp>
        <p:nvCxnSpPr>
          <p:cNvPr id="45" name="Straight Connector 44">
            <a:extLst>
              <a:ext uri="{FF2B5EF4-FFF2-40B4-BE49-F238E27FC236}">
                <a16:creationId xmlns:a16="http://schemas.microsoft.com/office/drawing/2014/main" id="{47E31771-7EC3-2048-87BB-A1FF8A858CB6}"/>
              </a:ext>
            </a:extLst>
          </p:cNvPr>
          <p:cNvCxnSpPr>
            <a:cxnSpLocks/>
          </p:cNvCxnSpPr>
          <p:nvPr/>
        </p:nvCxnSpPr>
        <p:spPr>
          <a:xfrm>
            <a:off x="619061" y="4722042"/>
            <a:ext cx="360074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6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ction divider -2 -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C7662B-867F-9143-9991-D9243D584FCE}"/>
              </a:ext>
            </a:extLst>
          </p:cNvPr>
          <p:cNvSpPr/>
          <p:nvPr/>
        </p:nvSpPr>
        <p:spPr>
          <a:xfrm>
            <a:off x="2771999" y="0"/>
            <a:ext cx="637199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699B1CC-8059-8B4B-BC30-0E482CBCF151}"/>
              </a:ext>
            </a:extLst>
          </p:cNvPr>
          <p:cNvPicPr>
            <a:picLocks noChangeAspect="1"/>
          </p:cNvPicPr>
          <p:nvPr/>
        </p:nvPicPr>
        <p:blipFill rotWithShape="1">
          <a:blip r:embed="rId2">
            <a:alphaModFix amt="50000"/>
            <a:grayscl/>
          </a:blip>
          <a:srcRect l="30315"/>
          <a:stretch/>
        </p:blipFill>
        <p:spPr>
          <a:xfrm>
            <a:off x="2772000" y="0"/>
            <a:ext cx="6371999" cy="5143500"/>
          </a:xfrm>
          <a:prstGeom prst="rect">
            <a:avLst/>
          </a:prstGeom>
        </p:spPr>
      </p:pic>
      <p:sp>
        <p:nvSpPr>
          <p:cNvPr id="15" name="Rectangle 14">
            <a:extLst>
              <a:ext uri="{FF2B5EF4-FFF2-40B4-BE49-F238E27FC236}">
                <a16:creationId xmlns:a16="http://schemas.microsoft.com/office/drawing/2014/main" id="{6BB31D3F-15A0-D842-B383-F22B5CBE9827}"/>
              </a:ext>
            </a:extLst>
          </p:cNvPr>
          <p:cNvSpPr/>
          <p:nvPr/>
        </p:nvSpPr>
        <p:spPr>
          <a:xfrm rot="16200000">
            <a:off x="2371952" y="400048"/>
            <a:ext cx="5143500" cy="4343402"/>
          </a:xfrm>
          <a:prstGeom prst="rect">
            <a:avLst/>
          </a:prstGeom>
          <a:gradFill>
            <a:gsLst>
              <a:gs pos="0">
                <a:schemeClr val="tx1"/>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CC71A8-CEFB-D742-9B60-F8F550287F79}"/>
              </a:ext>
            </a:extLst>
          </p:cNvPr>
          <p:cNvSpPr/>
          <p:nvPr/>
        </p:nvSpPr>
        <p:spPr>
          <a:xfrm>
            <a:off x="2514599" y="327791"/>
            <a:ext cx="6261539" cy="4487918"/>
          </a:xfrm>
          <a:prstGeom prst="rect">
            <a:avLst/>
          </a:prstGeom>
          <a:solidFill>
            <a:schemeClr val="bg1"/>
          </a:solidFill>
          <a:ln w="15875">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3" name="Title 1">
            <a:extLst>
              <a:ext uri="{FF2B5EF4-FFF2-40B4-BE49-F238E27FC236}">
                <a16:creationId xmlns:a16="http://schemas.microsoft.com/office/drawing/2014/main" id="{A140C81E-38A2-E74C-AFE7-992714F935C0}"/>
              </a:ext>
            </a:extLst>
          </p:cNvPr>
          <p:cNvSpPr>
            <a:spLocks noGrp="1"/>
          </p:cNvSpPr>
          <p:nvPr>
            <p:ph type="title" hasCustomPrompt="1"/>
          </p:nvPr>
        </p:nvSpPr>
        <p:spPr>
          <a:xfrm>
            <a:off x="595448" y="461935"/>
            <a:ext cx="1653573" cy="692497"/>
          </a:xfrm>
          <a:prstGeom prst="rect">
            <a:avLst/>
          </a:prstGeom>
        </p:spPr>
        <p:txBody>
          <a:bodyPr lIns="0" tIns="0" rIns="0" bIns="0" anchor="t">
            <a:spAutoFit/>
          </a:bodyPr>
          <a:lstStyle>
            <a:lvl1pPr algn="l">
              <a:lnSpc>
                <a:spcPct val="100000"/>
              </a:lnSpc>
              <a:defRPr sz="4500" b="1" i="0" spc="0" baseline="0">
                <a:solidFill>
                  <a:schemeClr val="accent1"/>
                </a:solidFill>
                <a:latin typeface="Arial" panose="020B0604020202020204" pitchFamily="34" charset="0"/>
                <a:cs typeface="Arial" panose="020B0604020202020204" pitchFamily="34" charset="0"/>
              </a:defRPr>
            </a:lvl1pPr>
          </a:lstStyle>
          <a:p>
            <a:r>
              <a:rPr lang="en-US"/>
              <a:t>01</a:t>
            </a:r>
          </a:p>
        </p:txBody>
      </p:sp>
      <p:sp>
        <p:nvSpPr>
          <p:cNvPr id="4" name="Text Placeholder 12">
            <a:extLst>
              <a:ext uri="{FF2B5EF4-FFF2-40B4-BE49-F238E27FC236}">
                <a16:creationId xmlns:a16="http://schemas.microsoft.com/office/drawing/2014/main" id="{4727D3C5-AA74-DE4E-BFC4-03015B5B6724}"/>
              </a:ext>
            </a:extLst>
          </p:cNvPr>
          <p:cNvSpPr>
            <a:spLocks noGrp="1"/>
          </p:cNvSpPr>
          <p:nvPr>
            <p:ph type="body" sz="quarter" idx="12" hasCustomPrompt="1"/>
          </p:nvPr>
        </p:nvSpPr>
        <p:spPr>
          <a:xfrm>
            <a:off x="628218" y="1284829"/>
            <a:ext cx="1620803" cy="1118255"/>
          </a:xfrm>
          <a:prstGeom prst="rect">
            <a:avLst/>
          </a:prstGeom>
        </p:spPr>
        <p:txBody>
          <a:bodyPr lIns="0" tIns="0" rIns="0" bIns="0">
            <a:spAutoFit/>
          </a:bodyPr>
          <a:lstStyle>
            <a:lvl1pPr marL="0" indent="0">
              <a:lnSpc>
                <a:spcPct val="100000"/>
              </a:lnSpc>
              <a:spcBef>
                <a:spcPts val="450"/>
              </a:spcBef>
              <a:spcAft>
                <a:spcPts val="500"/>
              </a:spcAft>
              <a:buNone/>
              <a:defRPr sz="1000" b="1" i="0" cap="all" spc="50"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spcAft>
                <a:spcPts val="300"/>
              </a:spcAft>
              <a:buNone/>
              <a:defRPr sz="900" b="0" i="0" spc="10" baseline="0">
                <a:solidFill>
                  <a:srgbClr val="3C3C3B"/>
                </a:solidFill>
                <a:latin typeface="Arial" panose="020B0604020202020204" pitchFamily="34" charset="0"/>
                <a:cs typeface="Arial" panose="020B0604020202020204" pitchFamily="34" charset="0"/>
              </a:defRPr>
            </a:lvl2pPr>
            <a:lvl3pPr marL="51438" indent="-68583">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spcAft>
                <a:spcPts val="0"/>
              </a:spcAft>
              <a:buFont typeface=".PingFang SC Regular"/>
              <a:buChar char="・"/>
              <a:defRPr sz="900" b="0" i="0" spc="10"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5CC1FB08-DCC4-5B4B-BC9E-810FCCA7DF9C}"/>
              </a:ext>
            </a:extLst>
          </p:cNvPr>
          <p:cNvSpPr>
            <a:spLocks noGrp="1"/>
          </p:cNvSpPr>
          <p:nvPr>
            <p:ph type="pic" sz="quarter" idx="13" hasCustomPrompt="1"/>
          </p:nvPr>
        </p:nvSpPr>
        <p:spPr>
          <a:xfrm>
            <a:off x="3473668" y="1728788"/>
            <a:ext cx="4343400" cy="1670050"/>
          </a:xfrm>
          <a:noFill/>
        </p:spPr>
        <p:txBody>
          <a:bodyPr anchor="ctr" anchorCtr="0">
            <a:normAutofit/>
          </a:bodyPr>
          <a:lstStyle>
            <a:lvl1pPr algn="ctr">
              <a:defRPr sz="1050" b="0"/>
            </a:lvl1pPr>
          </a:lstStyle>
          <a:p>
            <a:r>
              <a:rPr lang="en-US"/>
              <a:t>Center client logo here</a:t>
            </a:r>
          </a:p>
        </p:txBody>
      </p:sp>
    </p:spTree>
    <p:extLst>
      <p:ext uri="{BB962C8B-B14F-4D97-AF65-F5344CB8AC3E}">
        <p14:creationId xmlns:p14="http://schemas.microsoft.com/office/powerpoint/2010/main" val="3047329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D363A-6ECC-C34C-AAAC-67856CFB9C26}"/>
              </a:ext>
            </a:extLst>
          </p:cNvPr>
          <p:cNvSpPr>
            <a:spLocks/>
          </p:cNvSpPr>
          <p:nvPr/>
        </p:nvSpPr>
        <p:spPr>
          <a:xfrm>
            <a:off x="228600" y="194310"/>
            <a:ext cx="8686800" cy="4754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001B528-1C96-9842-A7C8-18AA191041F7}"/>
              </a:ext>
            </a:extLst>
          </p:cNvPr>
          <p:cNvPicPr>
            <a:picLocks noChangeAspect="1"/>
          </p:cNvPicPr>
          <p:nvPr/>
        </p:nvPicPr>
        <p:blipFill rotWithShape="1">
          <a:blip r:embed="rId2">
            <a:alphaModFix amt="50000"/>
          </a:blip>
          <a:srcRect l="2471" t="3778" r="2528" b="3778"/>
          <a:stretch/>
        </p:blipFill>
        <p:spPr>
          <a:xfrm>
            <a:off x="228600" y="194310"/>
            <a:ext cx="8686800" cy="4754880"/>
          </a:xfrm>
          <a:prstGeom prst="rect">
            <a:avLst/>
          </a:prstGeom>
        </p:spPr>
      </p:pic>
      <p:sp>
        <p:nvSpPr>
          <p:cNvPr id="9" name="Rectangle 8">
            <a:extLst>
              <a:ext uri="{FF2B5EF4-FFF2-40B4-BE49-F238E27FC236}">
                <a16:creationId xmlns:a16="http://schemas.microsoft.com/office/drawing/2014/main" id="{AA734D13-6900-0E46-B47F-F4B36B3D4C9F}"/>
              </a:ext>
            </a:extLst>
          </p:cNvPr>
          <p:cNvSpPr/>
          <p:nvPr/>
        </p:nvSpPr>
        <p:spPr>
          <a:xfrm rot="16200000">
            <a:off x="2194564" y="-1771652"/>
            <a:ext cx="4754878" cy="8686799"/>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1CCC3C2-1E11-4A46-A8D5-8253950B5872}"/>
              </a:ext>
            </a:extLst>
          </p:cNvPr>
          <p:cNvSpPr>
            <a:spLocks noGrp="1"/>
          </p:cNvSpPr>
          <p:nvPr>
            <p:ph type="title" hasCustomPrompt="1"/>
          </p:nvPr>
        </p:nvSpPr>
        <p:spPr>
          <a:xfrm>
            <a:off x="2800349" y="1677121"/>
            <a:ext cx="3608614" cy="1596757"/>
          </a:xfrm>
          <a:prstGeom prst="rect">
            <a:avLst/>
          </a:prstGeom>
        </p:spPr>
        <p:txBody>
          <a:bodyPr lIns="0" tIns="0" rIns="0" bIns="91440" anchor="ctr">
            <a:noAutofit/>
          </a:bodyPr>
          <a:lstStyle>
            <a:lvl1pPr algn="ctr">
              <a:lnSpc>
                <a:spcPct val="114000"/>
              </a:lnSpc>
              <a:defRPr sz="5175" b="1" i="0" spc="750" baseline="0">
                <a:solidFill>
                  <a:schemeClr val="bg1"/>
                </a:solidFill>
                <a:latin typeface="Arial" panose="020B0604020202020204" pitchFamily="34" charset="0"/>
                <a:cs typeface="Arial" panose="020B0604020202020204" pitchFamily="34" charset="0"/>
              </a:defRPr>
            </a:lvl1pPr>
          </a:lstStyle>
          <a:p>
            <a:r>
              <a:rPr lang="en-US"/>
              <a:t>Q + A</a:t>
            </a:r>
          </a:p>
        </p:txBody>
      </p:sp>
      <p:sp>
        <p:nvSpPr>
          <p:cNvPr id="7" name="Rectangle 6">
            <a:extLst>
              <a:ext uri="{FF2B5EF4-FFF2-40B4-BE49-F238E27FC236}">
                <a16:creationId xmlns:a16="http://schemas.microsoft.com/office/drawing/2014/main" id="{BD1CBE46-F7D1-1B4B-B239-C89FB27B1EEB}"/>
              </a:ext>
            </a:extLst>
          </p:cNvPr>
          <p:cNvSpPr/>
          <p:nvPr/>
        </p:nvSpPr>
        <p:spPr>
          <a:xfrm>
            <a:off x="2963636" y="1677121"/>
            <a:ext cx="3216728" cy="1596757"/>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7" hangingPunct="1">
              <a:lnSpc>
                <a:spcPct val="100000"/>
              </a:lnSpc>
              <a:tabLst/>
            </a:pPr>
            <a:endParaRPr lang="en-US" sz="1350" b="0" kern="1200" spc="0">
              <a:solidFill>
                <a:srgbClr val="F5F5F5"/>
              </a:solidFill>
              <a:uFillTx/>
              <a:latin typeface="Calibri" panose="020F0502020204030204"/>
            </a:endParaRPr>
          </a:p>
        </p:txBody>
      </p:sp>
    </p:spTree>
    <p:extLst>
      <p:ext uri="{BB962C8B-B14F-4D97-AF65-F5344CB8AC3E}">
        <p14:creationId xmlns:p14="http://schemas.microsoft.com/office/powerpoint/2010/main" val="3067859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53B6C-1D0D-8F45-BEC3-290410D2F197}"/>
              </a:ext>
            </a:extLst>
          </p:cNvPr>
          <p:cNvSpPr/>
          <p:nvPr/>
        </p:nvSpPr>
        <p:spPr>
          <a:xfrm>
            <a:off x="618526" y="1084082"/>
            <a:ext cx="7906948" cy="333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DC5181-FC5E-284A-AC81-9588DDBCFB83}"/>
              </a:ext>
            </a:extLst>
          </p:cNvPr>
          <p:cNvPicPr>
            <a:picLocks noChangeAspect="1"/>
          </p:cNvPicPr>
          <p:nvPr/>
        </p:nvPicPr>
        <p:blipFill rotWithShape="1">
          <a:blip r:embed="rId2">
            <a:alphaModFix amt="50000"/>
          </a:blip>
          <a:srcRect l="6738" t="21077" r="6854" b="14045"/>
          <a:stretch/>
        </p:blipFill>
        <p:spPr>
          <a:xfrm>
            <a:off x="618526" y="1084082"/>
            <a:ext cx="7901165" cy="3336998"/>
          </a:xfrm>
          <a:prstGeom prst="rect">
            <a:avLst/>
          </a:prstGeom>
        </p:spPr>
      </p:pic>
      <p:sp>
        <p:nvSpPr>
          <p:cNvPr id="15" name="Rectangle 14">
            <a:extLst>
              <a:ext uri="{FF2B5EF4-FFF2-40B4-BE49-F238E27FC236}">
                <a16:creationId xmlns:a16="http://schemas.microsoft.com/office/drawing/2014/main" id="{11955E0C-E3A0-1C4F-B229-2D15DF4FC5C4}"/>
              </a:ext>
            </a:extLst>
          </p:cNvPr>
          <p:cNvSpPr/>
          <p:nvPr/>
        </p:nvSpPr>
        <p:spPr>
          <a:xfrm rot="16200000">
            <a:off x="2900610" y="-1198005"/>
            <a:ext cx="3336997" cy="7901164"/>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5A386-1C06-0943-A3D1-46C5386F4F34}"/>
              </a:ext>
            </a:extLst>
          </p:cNvPr>
          <p:cNvPicPr>
            <a:picLocks noChangeAspect="1"/>
          </p:cNvPicPr>
          <p:nvPr/>
        </p:nvPicPr>
        <p:blipFill>
          <a:blip r:embed="rId3"/>
          <a:stretch>
            <a:fillRect/>
          </a:stretch>
        </p:blipFill>
        <p:spPr>
          <a:xfrm>
            <a:off x="624310" y="446730"/>
            <a:ext cx="1320165" cy="402336"/>
          </a:xfrm>
          <a:prstGeom prst="rect">
            <a:avLst/>
          </a:prstGeom>
        </p:spPr>
      </p:pic>
      <p:sp>
        <p:nvSpPr>
          <p:cNvPr id="12" name="Rectangle 11">
            <a:extLst>
              <a:ext uri="{FF2B5EF4-FFF2-40B4-BE49-F238E27FC236}">
                <a16:creationId xmlns:a16="http://schemas.microsoft.com/office/drawing/2014/main" id="{0EC85ED0-E313-A044-AC9B-763FAE8250AD}"/>
              </a:ext>
            </a:extLst>
          </p:cNvPr>
          <p:cNvSpPr/>
          <p:nvPr/>
        </p:nvSpPr>
        <p:spPr>
          <a:xfrm>
            <a:off x="624309" y="4597041"/>
            <a:ext cx="7901165" cy="118109"/>
          </a:xfrm>
          <a:prstGeom prst="rect">
            <a:avLst/>
          </a:prstGeom>
        </p:spPr>
        <p:txBody>
          <a:bodyPr wrap="square" lIns="0" tIns="0" rIns="0" bIns="0">
            <a:spAutoFit/>
          </a:bodyPr>
          <a:lstStyle/>
          <a:p>
            <a:pPr>
              <a:lnSpc>
                <a:spcPts val="1000"/>
              </a:lnSpc>
              <a:spcAft>
                <a:spcPts val="200"/>
              </a:spcAft>
            </a:pPr>
            <a:r>
              <a:rPr lang="en-US" sz="700" spc="30">
                <a:solidFill>
                  <a:schemeClr val="tx2"/>
                </a:solidFill>
                <a:latin typeface="Arial" panose="020B0604020202020204" pitchFamily="34" charset="0"/>
                <a:cs typeface="Arial" panose="020B0604020202020204" pitchFamily="34" charset="0"/>
              </a:rPr>
              <a:t>100 </a:t>
            </a:r>
            <a:r>
              <a:rPr lang="en-US" sz="700" spc="30" baseline="0">
                <a:solidFill>
                  <a:schemeClr val="tx2"/>
                </a:solidFill>
                <a:effectLst/>
                <a:latin typeface="Arial" panose="020B0604020202020204" pitchFamily="34" charset="0"/>
                <a:cs typeface="Arial" panose="020B0604020202020204" pitchFamily="34" charset="0"/>
              </a:rPr>
              <a:t>Grandville SW Suite 600, Grand Rapids, MI 49503</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a:solidFill>
                  <a:schemeClr val="tx2"/>
                </a:solidFill>
                <a:effectLst/>
                <a:latin typeface="Arial" panose="020B0604020202020204" pitchFamily="34" charset="0"/>
                <a:cs typeface="Arial" panose="020B0604020202020204" pitchFamily="34" charset="0"/>
              </a:rPr>
              <a:t>P</a:t>
            </a:r>
            <a:r>
              <a:rPr lang="en-US" sz="700" spc="30" baseline="0">
                <a:solidFill>
                  <a:schemeClr val="tx2"/>
                </a:solidFill>
                <a:effectLst/>
                <a:latin typeface="Arial" panose="020B0604020202020204" pitchFamily="34" charset="0"/>
                <a:cs typeface="Arial" panose="020B0604020202020204" pitchFamily="34" charset="0"/>
              </a:rPr>
              <a:t> 616 454 0505</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err="1">
                <a:solidFill>
                  <a:schemeClr val="accent1"/>
                </a:solidFill>
                <a:effectLst/>
                <a:latin typeface="Arial" panose="020B0604020202020204" pitchFamily="34" charset="0"/>
                <a:cs typeface="Arial" panose="020B0604020202020204" pitchFamily="34" charset="0"/>
              </a:rPr>
              <a:t>teamddm.com</a:t>
            </a:r>
            <a:endParaRPr lang="en-US" sz="700" spc="30" baseline="0">
              <a:solidFill>
                <a:schemeClr val="accent1"/>
              </a:solidFill>
              <a:effectLst/>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3D35C173-31EE-6146-9C73-EB52921C3AC8}"/>
              </a:ext>
            </a:extLst>
          </p:cNvPr>
          <p:cNvSpPr>
            <a:spLocks noGrp="1"/>
          </p:cNvSpPr>
          <p:nvPr>
            <p:ph type="body" sz="quarter" idx="27" hasCustomPrompt="1"/>
          </p:nvPr>
        </p:nvSpPr>
        <p:spPr>
          <a:xfrm>
            <a:off x="612743" y="1084083"/>
            <a:ext cx="5950950" cy="3336994"/>
          </a:xfrm>
          <a:prstGeom prst="rect">
            <a:avLst/>
          </a:prstGeom>
        </p:spPr>
        <p:txBody>
          <a:bodyPr lIns="457200" tIns="182880" rIns="0" bIns="457200" anchor="ctr">
            <a:noAutofit/>
          </a:bodyPr>
          <a:lstStyle>
            <a:lvl1pPr marL="0" indent="0">
              <a:lnSpc>
                <a:spcPct val="100000"/>
              </a:lnSpc>
              <a:spcBef>
                <a:spcPts val="0"/>
              </a:spcBef>
              <a:spcAft>
                <a:spcPts val="2500"/>
              </a:spcAft>
              <a:buNone/>
              <a:defRPr sz="4400" b="0" i="0" spc="19"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1000" b="1" i="0" spc="19" baseline="0">
                <a:solidFill>
                  <a:schemeClr val="bg1"/>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1000" b="0" i="0" spc="19" baseline="0">
                <a:solidFill>
                  <a:schemeClr val="bg1"/>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tx1"/>
              </a:buClr>
              <a:buFont typeface="System Font Regular"/>
              <a:buChar char="‣"/>
              <a:defRPr sz="1000" b="0" i="0" spc="19" baseline="0">
                <a:solidFill>
                  <a:schemeClr val="bg1"/>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1000" b="0" i="0" spc="19" baseline="0">
                <a:solidFill>
                  <a:schemeClr val="bg1"/>
                </a:solidFill>
                <a:latin typeface="Arial" panose="020B0604020202020204" pitchFamily="34" charset="0"/>
                <a:cs typeface="Arial" panose="020B0604020202020204" pitchFamily="34" charset="0"/>
              </a:defRPr>
            </a:lvl5pPr>
          </a:lstStyle>
          <a:p>
            <a:pPr lvl="0"/>
            <a:r>
              <a:rPr lang="en-US"/>
              <a:t>Thank you.</a:t>
            </a:r>
          </a:p>
        </p:txBody>
      </p:sp>
    </p:spTree>
    <p:extLst>
      <p:ext uri="{BB962C8B-B14F-4D97-AF65-F5344CB8AC3E}">
        <p14:creationId xmlns:p14="http://schemas.microsoft.com/office/powerpoint/2010/main" val="1358178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hank you - with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53B6C-1D0D-8F45-BEC3-290410D2F197}"/>
              </a:ext>
            </a:extLst>
          </p:cNvPr>
          <p:cNvSpPr/>
          <p:nvPr/>
        </p:nvSpPr>
        <p:spPr>
          <a:xfrm>
            <a:off x="618526" y="1084082"/>
            <a:ext cx="7906948" cy="333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DC5181-FC5E-284A-AC81-9588DDBCFB83}"/>
              </a:ext>
            </a:extLst>
          </p:cNvPr>
          <p:cNvPicPr>
            <a:picLocks noChangeAspect="1"/>
          </p:cNvPicPr>
          <p:nvPr/>
        </p:nvPicPr>
        <p:blipFill rotWithShape="1">
          <a:blip r:embed="rId2">
            <a:alphaModFix amt="50000"/>
          </a:blip>
          <a:srcRect l="6738" t="21077" r="6854" b="14045"/>
          <a:stretch/>
        </p:blipFill>
        <p:spPr>
          <a:xfrm>
            <a:off x="618526" y="1084082"/>
            <a:ext cx="7901165" cy="3336998"/>
          </a:xfrm>
          <a:prstGeom prst="rect">
            <a:avLst/>
          </a:prstGeom>
        </p:spPr>
      </p:pic>
      <p:sp>
        <p:nvSpPr>
          <p:cNvPr id="15" name="Rectangle 14">
            <a:extLst>
              <a:ext uri="{FF2B5EF4-FFF2-40B4-BE49-F238E27FC236}">
                <a16:creationId xmlns:a16="http://schemas.microsoft.com/office/drawing/2014/main" id="{11955E0C-E3A0-1C4F-B229-2D15DF4FC5C4}"/>
              </a:ext>
            </a:extLst>
          </p:cNvPr>
          <p:cNvSpPr/>
          <p:nvPr/>
        </p:nvSpPr>
        <p:spPr>
          <a:xfrm rot="16200000">
            <a:off x="2900611" y="-1198006"/>
            <a:ext cx="3336997" cy="7901166"/>
          </a:xfrm>
          <a:prstGeom prst="rect">
            <a:avLst/>
          </a:prstGeom>
          <a:gradFill>
            <a:gsLst>
              <a:gs pos="44000">
                <a:schemeClr val="accent1">
                  <a:alpha val="81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hlinkClick r:id="rId3"/>
            <a:extLst>
              <a:ext uri="{FF2B5EF4-FFF2-40B4-BE49-F238E27FC236}">
                <a16:creationId xmlns:a16="http://schemas.microsoft.com/office/drawing/2014/main" id="{73E5A386-1C06-0943-A3D1-46C5386F4F34}"/>
              </a:ext>
            </a:extLst>
          </p:cNvPr>
          <p:cNvPicPr>
            <a:picLocks noChangeAspect="1"/>
          </p:cNvPicPr>
          <p:nvPr/>
        </p:nvPicPr>
        <p:blipFill>
          <a:blip r:embed="rId4"/>
          <a:stretch>
            <a:fillRect/>
          </a:stretch>
        </p:blipFill>
        <p:spPr>
          <a:xfrm>
            <a:off x="624310" y="446730"/>
            <a:ext cx="1320165" cy="402336"/>
          </a:xfrm>
          <a:prstGeom prst="rect">
            <a:avLst/>
          </a:prstGeom>
        </p:spPr>
      </p:pic>
      <p:sp>
        <p:nvSpPr>
          <p:cNvPr id="12" name="Rectangle 11">
            <a:extLst>
              <a:ext uri="{FF2B5EF4-FFF2-40B4-BE49-F238E27FC236}">
                <a16:creationId xmlns:a16="http://schemas.microsoft.com/office/drawing/2014/main" id="{0EC85ED0-E313-A044-AC9B-763FAE8250AD}"/>
              </a:ext>
            </a:extLst>
          </p:cNvPr>
          <p:cNvSpPr/>
          <p:nvPr/>
        </p:nvSpPr>
        <p:spPr>
          <a:xfrm>
            <a:off x="624309" y="4597041"/>
            <a:ext cx="7901165" cy="118109"/>
          </a:xfrm>
          <a:prstGeom prst="rect">
            <a:avLst/>
          </a:prstGeom>
        </p:spPr>
        <p:txBody>
          <a:bodyPr wrap="square" lIns="0" tIns="0" rIns="0" bIns="0">
            <a:spAutoFit/>
          </a:bodyPr>
          <a:lstStyle/>
          <a:p>
            <a:pPr>
              <a:lnSpc>
                <a:spcPts val="1000"/>
              </a:lnSpc>
              <a:spcAft>
                <a:spcPts val="200"/>
              </a:spcAft>
            </a:pPr>
            <a:r>
              <a:rPr lang="en-US" sz="700" spc="30">
                <a:solidFill>
                  <a:schemeClr val="tx2"/>
                </a:solidFill>
                <a:latin typeface="Arial" panose="020B0604020202020204" pitchFamily="34" charset="0"/>
                <a:cs typeface="Arial" panose="020B0604020202020204" pitchFamily="34" charset="0"/>
              </a:rPr>
              <a:t>100 </a:t>
            </a:r>
            <a:r>
              <a:rPr lang="en-US" sz="700" spc="30" baseline="0">
                <a:solidFill>
                  <a:schemeClr val="tx2"/>
                </a:solidFill>
                <a:effectLst/>
                <a:latin typeface="Arial" panose="020B0604020202020204" pitchFamily="34" charset="0"/>
                <a:cs typeface="Arial" panose="020B0604020202020204" pitchFamily="34" charset="0"/>
              </a:rPr>
              <a:t>Grandville SW Suite 600, Grand Rapids, MI 49503</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a:solidFill>
                  <a:schemeClr val="tx2"/>
                </a:solidFill>
                <a:effectLst/>
                <a:latin typeface="Arial" panose="020B0604020202020204" pitchFamily="34" charset="0"/>
                <a:cs typeface="Arial" panose="020B0604020202020204" pitchFamily="34" charset="0"/>
              </a:rPr>
              <a:t>P</a:t>
            </a:r>
            <a:r>
              <a:rPr lang="en-US" sz="700" spc="30" baseline="0">
                <a:solidFill>
                  <a:schemeClr val="tx2"/>
                </a:solidFill>
                <a:effectLst/>
                <a:latin typeface="Arial" panose="020B0604020202020204" pitchFamily="34" charset="0"/>
                <a:cs typeface="Arial" panose="020B0604020202020204" pitchFamily="34" charset="0"/>
              </a:rPr>
              <a:t> 616 454 0505</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err="1">
                <a:solidFill>
                  <a:schemeClr val="accent1"/>
                </a:solidFill>
                <a:effectLst/>
                <a:latin typeface="Arial" panose="020B0604020202020204" pitchFamily="34" charset="0"/>
                <a:cs typeface="Arial" panose="020B0604020202020204" pitchFamily="34" charset="0"/>
              </a:rPr>
              <a:t>teamddm.com</a:t>
            </a:r>
            <a:endParaRPr lang="en-US" sz="700" spc="30" baseline="0">
              <a:solidFill>
                <a:schemeClr val="accent1"/>
              </a:solidFill>
              <a:effectLst/>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3D35C173-31EE-6146-9C73-EB52921C3AC8}"/>
              </a:ext>
            </a:extLst>
          </p:cNvPr>
          <p:cNvSpPr>
            <a:spLocks noGrp="1"/>
          </p:cNvSpPr>
          <p:nvPr>
            <p:ph type="body" sz="quarter" idx="27" hasCustomPrompt="1"/>
          </p:nvPr>
        </p:nvSpPr>
        <p:spPr>
          <a:xfrm>
            <a:off x="612743" y="1084083"/>
            <a:ext cx="5950950" cy="1847756"/>
          </a:xfrm>
          <a:prstGeom prst="rect">
            <a:avLst/>
          </a:prstGeom>
        </p:spPr>
        <p:txBody>
          <a:bodyPr lIns="457200" tIns="182880" rIns="0" bIns="274320" anchor="ctr">
            <a:noAutofit/>
          </a:bodyPr>
          <a:lstStyle>
            <a:lvl1pPr marL="0" indent="0">
              <a:lnSpc>
                <a:spcPct val="100000"/>
              </a:lnSpc>
              <a:spcBef>
                <a:spcPts val="0"/>
              </a:spcBef>
              <a:spcAft>
                <a:spcPts val="2500"/>
              </a:spcAft>
              <a:buNone/>
              <a:defRPr sz="3600" b="0" i="0" spc="19"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1000" b="1" i="0" spc="19" baseline="0">
                <a:solidFill>
                  <a:schemeClr val="bg1"/>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1000" b="0" i="0" spc="19" baseline="0">
                <a:solidFill>
                  <a:schemeClr val="bg1"/>
                </a:solidFill>
                <a:latin typeface="Arial" panose="020B0604020202020204" pitchFamily="34" charset="0"/>
                <a:cs typeface="Arial" panose="020B0604020202020204" pitchFamily="34" charset="0"/>
              </a:defRPr>
            </a:lvl3pPr>
            <a:lvl4pPr marL="68580" indent="-68583">
              <a:lnSpc>
                <a:spcPct val="100000"/>
              </a:lnSpc>
              <a:spcBef>
                <a:spcPts val="300"/>
              </a:spcBef>
              <a:buClr>
                <a:schemeClr val="tx1"/>
              </a:buClr>
              <a:buFont typeface="System Font Regular"/>
              <a:buChar char="‣"/>
              <a:defRPr sz="1000" b="0" i="0" spc="19" baseline="0">
                <a:solidFill>
                  <a:schemeClr val="bg1"/>
                </a:solidFill>
                <a:latin typeface="Arial" panose="020B0604020202020204" pitchFamily="34" charset="0"/>
                <a:cs typeface="Arial" panose="020B0604020202020204" pitchFamily="34" charset="0"/>
              </a:defRPr>
            </a:lvl4pPr>
            <a:lvl5pPr marL="120015" indent="-68583">
              <a:lnSpc>
                <a:spcPct val="100000"/>
              </a:lnSpc>
              <a:spcBef>
                <a:spcPts val="300"/>
              </a:spcBef>
              <a:buFont typeface=".PingFang SC Regular"/>
              <a:buChar char="・"/>
              <a:defRPr sz="1000" b="0" i="0" spc="19" baseline="0">
                <a:solidFill>
                  <a:schemeClr val="bg1"/>
                </a:solidFill>
                <a:latin typeface="Arial" panose="020B0604020202020204" pitchFamily="34" charset="0"/>
                <a:cs typeface="Arial" panose="020B0604020202020204" pitchFamily="34" charset="0"/>
              </a:defRPr>
            </a:lvl5pPr>
          </a:lstStyle>
          <a:p>
            <a:pPr lvl="0"/>
            <a:r>
              <a:rPr lang="en-US"/>
              <a:t>Thank you.</a:t>
            </a:r>
          </a:p>
        </p:txBody>
      </p:sp>
      <p:sp>
        <p:nvSpPr>
          <p:cNvPr id="29" name="Text Placeholder 12">
            <a:extLst>
              <a:ext uri="{FF2B5EF4-FFF2-40B4-BE49-F238E27FC236}">
                <a16:creationId xmlns:a16="http://schemas.microsoft.com/office/drawing/2014/main" id="{56764C42-AB03-AC40-A884-6D19A18EEB61}"/>
              </a:ext>
            </a:extLst>
          </p:cNvPr>
          <p:cNvSpPr>
            <a:spLocks noGrp="1"/>
          </p:cNvSpPr>
          <p:nvPr>
            <p:ph type="body" sz="quarter" idx="12" hasCustomPrompt="1"/>
          </p:nvPr>
        </p:nvSpPr>
        <p:spPr>
          <a:xfrm>
            <a:off x="612743" y="2931839"/>
            <a:ext cx="2129987" cy="1489237"/>
          </a:xfrm>
          <a:prstGeom prst="rect">
            <a:avLst/>
          </a:prstGeom>
        </p:spPr>
        <p:txBody>
          <a:bodyPr lIns="457200" tIns="0" rIns="91440" bIns="0" anchor="t">
            <a:normAutofit/>
          </a:bodyPr>
          <a:lstStyle>
            <a:lvl1pPr marL="0" indent="0">
              <a:lnSpc>
                <a:spcPct val="125000"/>
              </a:lnSpc>
              <a:spcBef>
                <a:spcPts val="450"/>
              </a:spcBef>
              <a:buNone/>
              <a:defRPr sz="950" b="1" i="0" cap="all" spc="30" baseline="0">
                <a:solidFill>
                  <a:schemeClr val="accent4"/>
                </a:solidFill>
                <a:latin typeface="Arial" panose="020B0604020202020204" pitchFamily="34" charset="0"/>
                <a:cs typeface="Arial" panose="020B0604020202020204" pitchFamily="34" charset="0"/>
              </a:defRPr>
            </a:lvl1pPr>
            <a:lvl2pPr marL="0" indent="0">
              <a:lnSpc>
                <a:spcPct val="125000"/>
              </a:lnSpc>
              <a:spcBef>
                <a:spcPts val="0"/>
              </a:spcBef>
              <a:spcAft>
                <a:spcPts val="563"/>
              </a:spcAft>
              <a:buNone/>
              <a:defRPr sz="950" b="0" i="0" cap="all" spc="30" baseline="0">
                <a:solidFill>
                  <a:schemeClr val="accent4"/>
                </a:solidFill>
                <a:latin typeface="Arial" panose="020B0604020202020204" pitchFamily="34" charset="0"/>
                <a:cs typeface="Arial" panose="020B0604020202020204" pitchFamily="34" charset="0"/>
              </a:defRPr>
            </a:lvl2pPr>
            <a:lvl3pPr marL="0" indent="0">
              <a:lnSpc>
                <a:spcPct val="125000"/>
              </a:lnSpc>
              <a:spcBef>
                <a:spcPts val="113"/>
              </a:spcBef>
              <a:spcAft>
                <a:spcPts val="113"/>
              </a:spcAft>
              <a:buFont typeface="System Font Regular"/>
              <a:buNone/>
              <a:defRPr sz="850" b="1" i="0" spc="30" baseline="0">
                <a:solidFill>
                  <a:schemeClr val="accent4"/>
                </a:solidFill>
                <a:latin typeface="Arial" panose="020B0604020202020204" pitchFamily="34" charset="0"/>
                <a:cs typeface="Arial" panose="020B0604020202020204" pitchFamily="34" charset="0"/>
              </a:defRPr>
            </a:lvl3pPr>
            <a:lvl4pPr marL="0" indent="0">
              <a:lnSpc>
                <a:spcPct val="125000"/>
              </a:lnSpc>
              <a:spcBef>
                <a:spcPts val="113"/>
              </a:spcBef>
              <a:buFont typeface="System Font Regular"/>
              <a:buNone/>
              <a:defRPr sz="850" b="0" i="0" spc="30" baseline="0">
                <a:solidFill>
                  <a:schemeClr val="accent4"/>
                </a:solidFill>
                <a:latin typeface="Arial" panose="020B0604020202020204" pitchFamily="34" charset="0"/>
                <a:cs typeface="Arial" panose="020B0604020202020204" pitchFamily="34" charset="0"/>
              </a:defRPr>
            </a:lvl4pPr>
            <a:lvl5pPr marL="85731" indent="-85726">
              <a:lnSpc>
                <a:spcPct val="125000"/>
              </a:lnSpc>
              <a:spcBef>
                <a:spcPts val="113"/>
              </a:spcBef>
              <a:buFont typeface="System Font Regular"/>
              <a:buChar char="‣"/>
              <a:defRPr sz="850" b="0" i="0" spc="30" baseline="0">
                <a:solidFill>
                  <a:schemeClr val="accent4"/>
                </a:solidFill>
                <a:latin typeface="Arial" panose="020B0604020202020204" pitchFamily="34" charset="0"/>
                <a:cs typeface="Arial" panose="020B0604020202020204" pitchFamily="34" charset="0"/>
              </a:defRPr>
            </a:lvl5pPr>
          </a:lstStyle>
          <a:p>
            <a:pPr lvl="0"/>
            <a:r>
              <a:rPr lang="en-US"/>
              <a:t>FIRST NAME</a:t>
            </a:r>
          </a:p>
          <a:p>
            <a:pPr lvl="1"/>
            <a:r>
              <a:rPr lang="en-US"/>
              <a:t>LAST NAME</a:t>
            </a:r>
          </a:p>
          <a:p>
            <a:pPr lvl="2"/>
            <a:r>
              <a:rPr lang="en-US"/>
              <a:t>Position</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0A123F00-D0AE-1444-8064-8658AFBBC97B}"/>
              </a:ext>
            </a:extLst>
          </p:cNvPr>
          <p:cNvSpPr>
            <a:spLocks noGrp="1"/>
          </p:cNvSpPr>
          <p:nvPr>
            <p:ph type="body" sz="quarter" idx="23" hasCustomPrompt="1"/>
          </p:nvPr>
        </p:nvSpPr>
        <p:spPr>
          <a:xfrm>
            <a:off x="3125239" y="2931839"/>
            <a:ext cx="1645920" cy="1489237"/>
          </a:xfrm>
          <a:prstGeom prst="rect">
            <a:avLst/>
          </a:prstGeom>
        </p:spPr>
        <p:txBody>
          <a:bodyPr lIns="0" tIns="0" rIns="91440" bIns="0" anchor="t">
            <a:normAutofit/>
          </a:bodyPr>
          <a:lstStyle>
            <a:lvl1pPr marL="0" indent="0">
              <a:lnSpc>
                <a:spcPct val="125000"/>
              </a:lnSpc>
              <a:spcBef>
                <a:spcPts val="450"/>
              </a:spcBef>
              <a:buNone/>
              <a:defRPr sz="950" b="1" i="0" cap="all" spc="30" baseline="0">
                <a:solidFill>
                  <a:schemeClr val="accent4"/>
                </a:solidFill>
                <a:latin typeface="Arial" panose="020B0604020202020204" pitchFamily="34" charset="0"/>
                <a:cs typeface="Arial" panose="020B0604020202020204" pitchFamily="34" charset="0"/>
              </a:defRPr>
            </a:lvl1pPr>
            <a:lvl2pPr marL="0" indent="0">
              <a:lnSpc>
                <a:spcPct val="125000"/>
              </a:lnSpc>
              <a:spcBef>
                <a:spcPts val="0"/>
              </a:spcBef>
              <a:spcAft>
                <a:spcPts val="563"/>
              </a:spcAft>
              <a:buNone/>
              <a:defRPr sz="950" b="0" i="0" cap="all" spc="30" baseline="0">
                <a:solidFill>
                  <a:schemeClr val="accent4"/>
                </a:solidFill>
                <a:latin typeface="Arial" panose="020B0604020202020204" pitchFamily="34" charset="0"/>
                <a:cs typeface="Arial" panose="020B0604020202020204" pitchFamily="34" charset="0"/>
              </a:defRPr>
            </a:lvl2pPr>
            <a:lvl3pPr marL="0" indent="0">
              <a:lnSpc>
                <a:spcPct val="125000"/>
              </a:lnSpc>
              <a:spcBef>
                <a:spcPts val="113"/>
              </a:spcBef>
              <a:spcAft>
                <a:spcPts val="113"/>
              </a:spcAft>
              <a:buFont typeface="System Font Regular"/>
              <a:buNone/>
              <a:defRPr sz="850" b="1" i="0" spc="30" baseline="0">
                <a:solidFill>
                  <a:schemeClr val="accent4"/>
                </a:solidFill>
                <a:latin typeface="Arial" panose="020B0604020202020204" pitchFamily="34" charset="0"/>
                <a:cs typeface="Arial" panose="020B0604020202020204" pitchFamily="34" charset="0"/>
              </a:defRPr>
            </a:lvl3pPr>
            <a:lvl4pPr marL="0" indent="0">
              <a:lnSpc>
                <a:spcPct val="125000"/>
              </a:lnSpc>
              <a:spcBef>
                <a:spcPts val="113"/>
              </a:spcBef>
              <a:buFont typeface="System Font Regular"/>
              <a:buNone/>
              <a:defRPr sz="850" b="0" i="0" spc="30" baseline="0">
                <a:solidFill>
                  <a:schemeClr val="accent4"/>
                </a:solidFill>
                <a:latin typeface="Arial" panose="020B0604020202020204" pitchFamily="34" charset="0"/>
                <a:cs typeface="Arial" panose="020B0604020202020204" pitchFamily="34" charset="0"/>
              </a:defRPr>
            </a:lvl4pPr>
            <a:lvl5pPr marL="85731" indent="-85726">
              <a:lnSpc>
                <a:spcPct val="125000"/>
              </a:lnSpc>
              <a:spcBef>
                <a:spcPts val="113"/>
              </a:spcBef>
              <a:buFont typeface="System Font Regular"/>
              <a:buChar char="‣"/>
              <a:defRPr sz="850" b="0" i="0" spc="30" baseline="0">
                <a:solidFill>
                  <a:schemeClr val="accent4"/>
                </a:solidFill>
                <a:latin typeface="Arial" panose="020B0604020202020204" pitchFamily="34" charset="0"/>
                <a:cs typeface="Arial" panose="020B0604020202020204" pitchFamily="34" charset="0"/>
              </a:defRPr>
            </a:lvl5pPr>
          </a:lstStyle>
          <a:p>
            <a:pPr lvl="0"/>
            <a:r>
              <a:rPr lang="en-US"/>
              <a:t>FIRST NAME</a:t>
            </a:r>
          </a:p>
          <a:p>
            <a:pPr lvl="1"/>
            <a:r>
              <a:rPr lang="en-US"/>
              <a:t>LAST NAME</a:t>
            </a:r>
          </a:p>
          <a:p>
            <a:pPr lvl="2"/>
            <a:r>
              <a:rPr lang="en-US"/>
              <a:t>Position</a:t>
            </a:r>
          </a:p>
          <a:p>
            <a:pPr lvl="3"/>
            <a:r>
              <a:rPr lang="en-US"/>
              <a:t>Fourth level</a:t>
            </a:r>
          </a:p>
          <a:p>
            <a:pPr lvl="4"/>
            <a:r>
              <a:rPr lang="en-US"/>
              <a:t>Fifth level</a:t>
            </a:r>
          </a:p>
        </p:txBody>
      </p:sp>
    </p:spTree>
    <p:extLst>
      <p:ext uri="{BB962C8B-B14F-4D97-AF65-F5344CB8AC3E}">
        <p14:creationId xmlns:p14="http://schemas.microsoft.com/office/powerpoint/2010/main" val="413382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L. Design slide - 3 blue">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4" name="Text Placeholder 12">
            <a:extLst>
              <a:ext uri="{FF2B5EF4-FFF2-40B4-BE49-F238E27FC236}">
                <a16:creationId xmlns:a16="http://schemas.microsoft.com/office/drawing/2014/main" id="{F69C35C8-FFFB-B947-880A-5BAF97F3183B}"/>
              </a:ext>
            </a:extLst>
          </p:cNvPr>
          <p:cNvSpPr>
            <a:spLocks noGrp="1"/>
          </p:cNvSpPr>
          <p:nvPr>
            <p:ph type="body" sz="quarter" idx="12"/>
          </p:nvPr>
        </p:nvSpPr>
        <p:spPr>
          <a:xfrm>
            <a:off x="613399" y="589936"/>
            <a:ext cx="3474720" cy="3963630"/>
          </a:xfrm>
          <a:solidFill>
            <a:schemeClr val="accent1"/>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7107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R. Design slide - 3 - blue">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4" name="Text Placeholder 12">
            <a:extLst>
              <a:ext uri="{FF2B5EF4-FFF2-40B4-BE49-F238E27FC236}">
                <a16:creationId xmlns:a16="http://schemas.microsoft.com/office/drawing/2014/main" id="{F69C35C8-FFFB-B947-880A-5BAF97F3183B}"/>
              </a:ext>
            </a:extLst>
          </p:cNvPr>
          <p:cNvSpPr>
            <a:spLocks noGrp="1"/>
          </p:cNvSpPr>
          <p:nvPr>
            <p:ph type="body" sz="quarter" idx="12"/>
          </p:nvPr>
        </p:nvSpPr>
        <p:spPr>
          <a:xfrm>
            <a:off x="5028083" y="589936"/>
            <a:ext cx="3474720" cy="3963630"/>
          </a:xfrm>
          <a:solidFill>
            <a:schemeClr val="accent1"/>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00249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L. Design slide - 3 lt. blue">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4" name="Text Placeholder 12">
            <a:extLst>
              <a:ext uri="{FF2B5EF4-FFF2-40B4-BE49-F238E27FC236}">
                <a16:creationId xmlns:a16="http://schemas.microsoft.com/office/drawing/2014/main" id="{F8215750-6568-3E47-BC16-9478D571A534}"/>
              </a:ext>
            </a:extLst>
          </p:cNvPr>
          <p:cNvSpPr>
            <a:spLocks noGrp="1"/>
          </p:cNvSpPr>
          <p:nvPr>
            <p:ph type="body" sz="quarter" idx="13"/>
          </p:nvPr>
        </p:nvSpPr>
        <p:spPr>
          <a:xfrm>
            <a:off x="623232" y="589936"/>
            <a:ext cx="3474720" cy="3963630"/>
          </a:xfrm>
          <a:solidFill>
            <a:schemeClr val="accent4"/>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4666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R. Design slide - 3 lt.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E193B3-A063-4746-B3D9-FEE99064EA7E}"/>
              </a:ext>
            </a:extLst>
          </p:cNvPr>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7" name="Text Placeholder 12">
            <a:extLst>
              <a:ext uri="{FF2B5EF4-FFF2-40B4-BE49-F238E27FC236}">
                <a16:creationId xmlns:a16="http://schemas.microsoft.com/office/drawing/2014/main" id="{525DB2E6-52B9-3F49-B0AE-58BB4D66AEB6}"/>
              </a:ext>
            </a:extLst>
          </p:cNvPr>
          <p:cNvSpPr>
            <a:spLocks noGrp="1"/>
          </p:cNvSpPr>
          <p:nvPr>
            <p:ph type="body" sz="quarter" idx="12"/>
          </p:nvPr>
        </p:nvSpPr>
        <p:spPr>
          <a:xfrm>
            <a:off x="5028083" y="589936"/>
            <a:ext cx="3474720" cy="3963630"/>
          </a:xfrm>
          <a:solidFill>
            <a:schemeClr val="accent4"/>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47488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 Design slide - 3 gray">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4" name="Text Placeholder 12">
            <a:extLst>
              <a:ext uri="{FF2B5EF4-FFF2-40B4-BE49-F238E27FC236}">
                <a16:creationId xmlns:a16="http://schemas.microsoft.com/office/drawing/2014/main" id="{F8215750-6568-3E47-BC16-9478D571A534}"/>
              </a:ext>
            </a:extLst>
          </p:cNvPr>
          <p:cNvSpPr>
            <a:spLocks noGrp="1"/>
          </p:cNvSpPr>
          <p:nvPr>
            <p:ph type="body" sz="quarter" idx="13"/>
          </p:nvPr>
        </p:nvSpPr>
        <p:spPr>
          <a:xfrm>
            <a:off x="623232" y="589936"/>
            <a:ext cx="3474720" cy="3963630"/>
          </a:xfrm>
          <a:solidFill>
            <a:schemeClr val="tx2"/>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41178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R. Design slide - 3 gra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E193B3-A063-4746-B3D9-FEE99064EA7E}"/>
              </a:ext>
            </a:extLst>
          </p:cNvPr>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7" name="Text Placeholder 12">
            <a:extLst>
              <a:ext uri="{FF2B5EF4-FFF2-40B4-BE49-F238E27FC236}">
                <a16:creationId xmlns:a16="http://schemas.microsoft.com/office/drawing/2014/main" id="{525DB2E6-52B9-3F49-B0AE-58BB4D66AEB6}"/>
              </a:ext>
            </a:extLst>
          </p:cNvPr>
          <p:cNvSpPr>
            <a:spLocks noGrp="1"/>
          </p:cNvSpPr>
          <p:nvPr>
            <p:ph type="body" sz="quarter" idx="12"/>
          </p:nvPr>
        </p:nvSpPr>
        <p:spPr>
          <a:xfrm>
            <a:off x="5028083" y="589936"/>
            <a:ext cx="3474720" cy="3963630"/>
          </a:xfrm>
          <a:solidFill>
            <a:schemeClr val="tx2"/>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74781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get/Estimates - 2">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9314B26C-C6F9-9A43-ADB4-339BEDBA8BE9}"/>
              </a:ext>
            </a:extLst>
          </p:cNvPr>
          <p:cNvSpPr>
            <a:spLocks noGrp="1"/>
          </p:cNvSpPr>
          <p:nvPr>
            <p:ph type="body" sz="quarter" idx="41" hasCustomPrompt="1"/>
          </p:nvPr>
        </p:nvSpPr>
        <p:spPr>
          <a:xfrm>
            <a:off x="618408" y="4640985"/>
            <a:ext cx="7892759" cy="92333"/>
          </a:xfrm>
          <a:prstGeom prst="rect">
            <a:avLst/>
          </a:prstGeom>
        </p:spPr>
        <p:txBody>
          <a:bodyPr lIns="0" tIns="0" rIns="0" bIns="0" anchor="b" anchorCtr="0">
            <a:spAutoFit/>
          </a:bodyPr>
          <a:lstStyle>
            <a:lvl1pPr marL="0" indent="0">
              <a:lnSpc>
                <a:spcPct val="100000"/>
              </a:lnSpc>
              <a:spcBef>
                <a:spcPts val="0"/>
              </a:spcBef>
              <a:spcAft>
                <a:spcPts val="300"/>
              </a:spcAft>
              <a:buNone/>
              <a:defRPr sz="600" b="0"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tx2"/>
                </a:solidFill>
                <a:latin typeface="Arial" panose="020B0604020202020204" pitchFamily="34" charset="0"/>
                <a:cs typeface="Arial" panose="020B0604020202020204" pitchFamily="34" charset="0"/>
              </a:defRPr>
            </a:lvl2pPr>
            <a:lvl3pPr marL="51438"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11" indent="-68583">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603" indent="-68583">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Source here</a:t>
            </a:r>
          </a:p>
        </p:txBody>
      </p:sp>
      <p:sp>
        <p:nvSpPr>
          <p:cNvPr id="3" name="Table Placeholder 2">
            <a:extLst>
              <a:ext uri="{FF2B5EF4-FFF2-40B4-BE49-F238E27FC236}">
                <a16:creationId xmlns:a16="http://schemas.microsoft.com/office/drawing/2014/main" id="{B8FFB5F5-59B2-A145-9CE9-776DB3DA5526}"/>
              </a:ext>
            </a:extLst>
          </p:cNvPr>
          <p:cNvSpPr>
            <a:spLocks noGrp="1"/>
          </p:cNvSpPr>
          <p:nvPr>
            <p:ph type="tbl" sz="quarter" idx="42" hasCustomPrompt="1"/>
          </p:nvPr>
        </p:nvSpPr>
        <p:spPr>
          <a:xfrm>
            <a:off x="626412" y="1816976"/>
            <a:ext cx="3794760" cy="2468880"/>
          </a:xfrm>
          <a:pattFill prst="openDmnd">
            <a:fgClr>
              <a:srgbClr val="2CD8C6"/>
            </a:fgClr>
            <a:bgClr>
              <a:schemeClr val="bg1"/>
            </a:bgClr>
          </a:pattFill>
        </p:spPr>
        <p:txBody>
          <a:bodyPr anchor="ctr" anchorCtr="0">
            <a:normAutofit/>
          </a:bodyPr>
          <a:lstStyle>
            <a:lvl1pPr algn="ctr">
              <a:defRPr sz="1050"/>
            </a:lvl1pPr>
          </a:lstStyle>
          <a:p>
            <a:r>
              <a:rPr lang="en-US"/>
              <a:t>Click to insert table</a:t>
            </a:r>
          </a:p>
        </p:txBody>
      </p:sp>
      <p:sp>
        <p:nvSpPr>
          <p:cNvPr id="10" name="Table Placeholder 2">
            <a:extLst>
              <a:ext uri="{FF2B5EF4-FFF2-40B4-BE49-F238E27FC236}">
                <a16:creationId xmlns:a16="http://schemas.microsoft.com/office/drawing/2014/main" id="{F41F4842-F9DC-D843-8A39-10C9EB6BD2FD}"/>
              </a:ext>
            </a:extLst>
          </p:cNvPr>
          <p:cNvSpPr>
            <a:spLocks noGrp="1"/>
          </p:cNvSpPr>
          <p:nvPr>
            <p:ph type="tbl" sz="quarter" idx="43" hasCustomPrompt="1"/>
          </p:nvPr>
        </p:nvSpPr>
        <p:spPr>
          <a:xfrm>
            <a:off x="4727437" y="1816976"/>
            <a:ext cx="3794760" cy="2468880"/>
          </a:xfrm>
          <a:pattFill prst="openDmnd">
            <a:fgClr>
              <a:srgbClr val="2CD8C6"/>
            </a:fgClr>
            <a:bgClr>
              <a:schemeClr val="bg1"/>
            </a:bgClr>
          </a:pattFill>
        </p:spPr>
        <p:txBody>
          <a:bodyPr anchor="ctr" anchorCtr="0">
            <a:normAutofit/>
          </a:bodyPr>
          <a:lstStyle>
            <a:lvl1pPr algn="ctr">
              <a:defRPr sz="1050"/>
            </a:lvl1pPr>
          </a:lstStyle>
          <a:p>
            <a:r>
              <a:rPr lang="en-US"/>
              <a:t>Click to insert table</a:t>
            </a:r>
          </a:p>
        </p:txBody>
      </p:sp>
      <p:sp>
        <p:nvSpPr>
          <p:cNvPr id="2" name="Title 1">
            <a:extLst>
              <a:ext uri="{FF2B5EF4-FFF2-40B4-BE49-F238E27FC236}">
                <a16:creationId xmlns:a16="http://schemas.microsoft.com/office/drawing/2014/main" id="{4AD331EC-F53D-424C-BF79-BA6E9BB72228}"/>
              </a:ext>
            </a:extLst>
          </p:cNvPr>
          <p:cNvSpPr>
            <a:spLocks noGrp="1"/>
          </p:cNvSpPr>
          <p:nvPr>
            <p:ph type="title" hasCustomPrompt="1"/>
          </p:nvPr>
        </p:nvSpPr>
        <p:spPr>
          <a:xfrm>
            <a:off x="628650" y="578394"/>
            <a:ext cx="3726603" cy="371705"/>
          </a:xfrm>
        </p:spPr>
        <p:txBody>
          <a:bodyPr/>
          <a:lstStyle/>
          <a:p>
            <a:r>
              <a:rPr lang="en-US"/>
              <a:t>CLICK TO EDIT </a:t>
            </a:r>
            <a:br>
              <a:rPr lang="en-US"/>
            </a:br>
            <a:r>
              <a:rPr lang="en-US"/>
              <a:t>MASTER TITLE STYLE</a:t>
            </a:r>
          </a:p>
        </p:txBody>
      </p:sp>
      <p:sp>
        <p:nvSpPr>
          <p:cNvPr id="4" name="Date Placeholder 3">
            <a:extLst>
              <a:ext uri="{FF2B5EF4-FFF2-40B4-BE49-F238E27FC236}">
                <a16:creationId xmlns:a16="http://schemas.microsoft.com/office/drawing/2014/main" id="{A6159FEA-3B64-F441-8A47-B66109C32861}"/>
              </a:ext>
            </a:extLst>
          </p:cNvPr>
          <p:cNvSpPr>
            <a:spLocks noGrp="1"/>
          </p:cNvSpPr>
          <p:nvPr>
            <p:ph type="dt" sz="half" idx="44"/>
          </p:nvPr>
        </p:nvSpPr>
        <p:spPr/>
        <p:txBody>
          <a:bodyPr/>
          <a:lstStyle/>
          <a:p>
            <a:endParaRPr lang="en-US"/>
          </a:p>
        </p:txBody>
      </p:sp>
      <p:sp>
        <p:nvSpPr>
          <p:cNvPr id="5" name="Footer Placeholder 4">
            <a:extLst>
              <a:ext uri="{FF2B5EF4-FFF2-40B4-BE49-F238E27FC236}">
                <a16:creationId xmlns:a16="http://schemas.microsoft.com/office/drawing/2014/main" id="{5AC9C6DA-55E1-9247-86F4-2244CDCDE3AC}"/>
              </a:ext>
            </a:extLst>
          </p:cNvPr>
          <p:cNvSpPr>
            <a:spLocks noGrp="1"/>
          </p:cNvSpPr>
          <p:nvPr>
            <p:ph type="ftr" sz="quarter" idx="45"/>
          </p:nvPr>
        </p:nvSpPr>
        <p:spPr/>
        <p:txBody>
          <a:bodyPr/>
          <a:lstStyle/>
          <a:p>
            <a:endParaRPr lang="en-US"/>
          </a:p>
        </p:txBody>
      </p:sp>
      <p:sp>
        <p:nvSpPr>
          <p:cNvPr id="6" name="Slide Number Placeholder 5">
            <a:extLst>
              <a:ext uri="{FF2B5EF4-FFF2-40B4-BE49-F238E27FC236}">
                <a16:creationId xmlns:a16="http://schemas.microsoft.com/office/drawing/2014/main" id="{72C71D2D-E721-874F-89E3-DB063B9BC86E}"/>
              </a:ext>
            </a:extLst>
          </p:cNvPr>
          <p:cNvSpPr>
            <a:spLocks noGrp="1"/>
          </p:cNvSpPr>
          <p:nvPr>
            <p:ph type="sldNum" sz="quarter" idx="46"/>
          </p:nvPr>
        </p:nvSpPr>
        <p:spPr/>
        <p:txBody>
          <a:bodyPr/>
          <a:lstStyle/>
          <a:p>
            <a:r>
              <a:rPr lang="en-US">
                <a:solidFill>
                  <a:schemeClr val="accent1"/>
                </a:solidFill>
              </a:rPr>
              <a:t>|</a:t>
            </a:r>
            <a:r>
              <a:rPr lang="en-US"/>
              <a:t>  </a:t>
            </a:r>
            <a:fld id="{2FB61A34-D83D-CB4E-B318-B20B573BE2EC}" type="slidenum">
              <a:rPr lang="en-US" smtClean="0"/>
              <a:pPr/>
              <a:t>‹#›</a:t>
            </a:fld>
            <a:endParaRPr lang="en-US"/>
          </a:p>
        </p:txBody>
      </p:sp>
      <p:sp>
        <p:nvSpPr>
          <p:cNvPr id="9" name="Text Placeholder 8">
            <a:extLst>
              <a:ext uri="{FF2B5EF4-FFF2-40B4-BE49-F238E27FC236}">
                <a16:creationId xmlns:a16="http://schemas.microsoft.com/office/drawing/2014/main" id="{641A4803-5235-2D42-AB3D-3DDA78829D5A}"/>
              </a:ext>
            </a:extLst>
          </p:cNvPr>
          <p:cNvSpPr>
            <a:spLocks noGrp="1"/>
          </p:cNvSpPr>
          <p:nvPr>
            <p:ph type="body" sz="quarter" idx="47"/>
          </p:nvPr>
        </p:nvSpPr>
        <p:spPr>
          <a:xfrm>
            <a:off x="628650" y="1087750"/>
            <a:ext cx="7888938" cy="103184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79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dm 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D333-1B49-624E-89DE-47D7726F7CAE}"/>
              </a:ext>
            </a:extLst>
          </p:cNvPr>
          <p:cNvSpPr>
            <a:spLocks noGrp="1"/>
          </p:cNvSpPr>
          <p:nvPr>
            <p:ph type="title" hasCustomPrompt="1"/>
          </p:nvPr>
        </p:nvSpPr>
        <p:spPr/>
        <p:txBody>
          <a:bodyPr/>
          <a:lstStyle/>
          <a:p>
            <a:r>
              <a:rPr lang="en-US"/>
              <a:t>OUR COLORS</a:t>
            </a:r>
          </a:p>
        </p:txBody>
      </p:sp>
      <p:sp>
        <p:nvSpPr>
          <p:cNvPr id="27" name="Rectangle 26">
            <a:extLst>
              <a:ext uri="{FF2B5EF4-FFF2-40B4-BE49-F238E27FC236}">
                <a16:creationId xmlns:a16="http://schemas.microsoft.com/office/drawing/2014/main" id="{D0AE75EF-7DE8-BA4B-9D7E-84264990E9AA}"/>
              </a:ext>
            </a:extLst>
          </p:cNvPr>
          <p:cNvSpPr/>
          <p:nvPr/>
        </p:nvSpPr>
        <p:spPr>
          <a:xfrm>
            <a:off x="628651" y="1504950"/>
            <a:ext cx="1332784" cy="1530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r>
              <a:rPr lang="en-US" sz="900"/>
              <a:t>DDM </a:t>
            </a:r>
            <a:br>
              <a:rPr lang="en-US" sz="900"/>
            </a:br>
            <a:r>
              <a:rPr lang="en-US" sz="900"/>
              <a:t>BLUE</a:t>
            </a:r>
          </a:p>
        </p:txBody>
      </p:sp>
      <p:sp>
        <p:nvSpPr>
          <p:cNvPr id="30" name="Rectangle 29">
            <a:extLst>
              <a:ext uri="{FF2B5EF4-FFF2-40B4-BE49-F238E27FC236}">
                <a16:creationId xmlns:a16="http://schemas.microsoft.com/office/drawing/2014/main" id="{EC09970F-B1AF-B341-9DDF-BB74A7C96366}"/>
              </a:ext>
            </a:extLst>
          </p:cNvPr>
          <p:cNvSpPr/>
          <p:nvPr/>
        </p:nvSpPr>
        <p:spPr>
          <a:xfrm>
            <a:off x="2105394" y="1504950"/>
            <a:ext cx="1332784" cy="1530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r>
              <a:rPr lang="en-US" sz="900"/>
              <a:t>SLATE </a:t>
            </a:r>
            <a:br>
              <a:rPr lang="en-US" sz="900"/>
            </a:br>
            <a:r>
              <a:rPr lang="en-US" sz="900"/>
              <a:t>GRAY</a:t>
            </a:r>
          </a:p>
        </p:txBody>
      </p:sp>
      <p:sp>
        <p:nvSpPr>
          <p:cNvPr id="31" name="Rectangle 30">
            <a:extLst>
              <a:ext uri="{FF2B5EF4-FFF2-40B4-BE49-F238E27FC236}">
                <a16:creationId xmlns:a16="http://schemas.microsoft.com/office/drawing/2014/main" id="{9F5D8070-6D85-624A-BC40-9417737D36EF}"/>
              </a:ext>
            </a:extLst>
          </p:cNvPr>
          <p:cNvSpPr/>
          <p:nvPr/>
        </p:nvSpPr>
        <p:spPr>
          <a:xfrm>
            <a:off x="3582137" y="1504950"/>
            <a:ext cx="1332784" cy="153035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br>
              <a:rPr lang="en-US" sz="900">
                <a:solidFill>
                  <a:schemeClr val="accent3"/>
                </a:solidFill>
              </a:rPr>
            </a:br>
            <a:r>
              <a:rPr lang="en-US" sz="900">
                <a:solidFill>
                  <a:schemeClr val="accent3"/>
                </a:solidFill>
              </a:rPr>
              <a:t>WHITE</a:t>
            </a:r>
          </a:p>
        </p:txBody>
      </p:sp>
      <p:sp>
        <p:nvSpPr>
          <p:cNvPr id="32" name="Rectangle 31">
            <a:extLst>
              <a:ext uri="{FF2B5EF4-FFF2-40B4-BE49-F238E27FC236}">
                <a16:creationId xmlns:a16="http://schemas.microsoft.com/office/drawing/2014/main" id="{0C521189-2998-2745-99AB-6CA764DA1940}"/>
              </a:ext>
            </a:extLst>
          </p:cNvPr>
          <p:cNvSpPr/>
          <p:nvPr/>
        </p:nvSpPr>
        <p:spPr>
          <a:xfrm>
            <a:off x="5705822" y="1504950"/>
            <a:ext cx="1332784" cy="1530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r>
              <a:rPr lang="en-US" sz="900"/>
              <a:t>RAPID</a:t>
            </a:r>
            <a:br>
              <a:rPr lang="en-US" sz="900"/>
            </a:br>
            <a:r>
              <a:rPr lang="en-US" sz="900"/>
              <a:t>BLUE</a:t>
            </a:r>
          </a:p>
        </p:txBody>
      </p:sp>
      <p:sp>
        <p:nvSpPr>
          <p:cNvPr id="33" name="Rectangle 32">
            <a:extLst>
              <a:ext uri="{FF2B5EF4-FFF2-40B4-BE49-F238E27FC236}">
                <a16:creationId xmlns:a16="http://schemas.microsoft.com/office/drawing/2014/main" id="{82E6B0B9-3E90-3E49-8600-77F907E7BC66}"/>
              </a:ext>
            </a:extLst>
          </p:cNvPr>
          <p:cNvSpPr/>
          <p:nvPr/>
        </p:nvSpPr>
        <p:spPr>
          <a:xfrm>
            <a:off x="7182565" y="1504950"/>
            <a:ext cx="1332784" cy="15303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br>
              <a:rPr lang="en-US" sz="900">
                <a:solidFill>
                  <a:schemeClr val="bg1"/>
                </a:solidFill>
              </a:rPr>
            </a:br>
            <a:r>
              <a:rPr lang="en-US" sz="900">
                <a:solidFill>
                  <a:schemeClr val="bg1"/>
                </a:solidFill>
              </a:rPr>
              <a:t>BLACK</a:t>
            </a:r>
          </a:p>
        </p:txBody>
      </p:sp>
      <p:grpSp>
        <p:nvGrpSpPr>
          <p:cNvPr id="51" name="Group 50">
            <a:extLst>
              <a:ext uri="{FF2B5EF4-FFF2-40B4-BE49-F238E27FC236}">
                <a16:creationId xmlns:a16="http://schemas.microsoft.com/office/drawing/2014/main" id="{F5E16557-70F6-D64E-B6A3-DC66D7D08D24}"/>
              </a:ext>
            </a:extLst>
          </p:cNvPr>
          <p:cNvGrpSpPr/>
          <p:nvPr/>
        </p:nvGrpSpPr>
        <p:grpSpPr>
          <a:xfrm>
            <a:off x="628651" y="4010863"/>
            <a:ext cx="1332784" cy="668560"/>
            <a:chOff x="636772" y="3095127"/>
            <a:chExt cx="1253514" cy="389590"/>
          </a:xfrm>
        </p:grpSpPr>
        <p:sp>
          <p:nvSpPr>
            <p:cNvPr id="36" name="Rectangle 35">
              <a:extLst>
                <a:ext uri="{FF2B5EF4-FFF2-40B4-BE49-F238E27FC236}">
                  <a16:creationId xmlns:a16="http://schemas.microsoft.com/office/drawing/2014/main" id="{A1D40A38-4302-0E4A-ADA7-B5B1FFFDF02A}"/>
                </a:ext>
              </a:extLst>
            </p:cNvPr>
            <p:cNvSpPr/>
            <p:nvPr/>
          </p:nvSpPr>
          <p:spPr bwMode="auto">
            <a:xfrm>
              <a:off x="636772" y="3095127"/>
              <a:ext cx="389590" cy="389590"/>
            </a:xfrm>
            <a:prstGeom prst="rect">
              <a:avLst/>
            </a:prstGeom>
            <a:solidFill>
              <a:srgbClr val="43A9D8"/>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R67</a:t>
              </a:r>
            </a:p>
            <a:p>
              <a:pPr algn="l"/>
              <a:r>
                <a:rPr lang="en-US" sz="800" b="0" i="0">
                  <a:solidFill>
                    <a:srgbClr val="FFFFFF"/>
                  </a:solidFill>
                  <a:latin typeface="Arial" panose="020B0604020202020204" pitchFamily="34" charset="0"/>
                  <a:cs typeface="Arial" panose="020B0604020202020204" pitchFamily="34" charset="0"/>
                </a:rPr>
                <a:t>G169 </a:t>
              </a:r>
            </a:p>
            <a:p>
              <a:pPr algn="l"/>
              <a:r>
                <a:rPr lang="en-US" sz="800" b="0" i="0">
                  <a:solidFill>
                    <a:srgbClr val="FFFFFF"/>
                  </a:solidFill>
                  <a:latin typeface="Arial" panose="020B0604020202020204" pitchFamily="34" charset="0"/>
                  <a:cs typeface="Arial" panose="020B0604020202020204" pitchFamily="34" charset="0"/>
                </a:rPr>
                <a:t>B216</a:t>
              </a:r>
            </a:p>
          </p:txBody>
        </p:sp>
        <p:sp>
          <p:nvSpPr>
            <p:cNvPr id="37" name="Rectangle 36">
              <a:extLst>
                <a:ext uri="{FF2B5EF4-FFF2-40B4-BE49-F238E27FC236}">
                  <a16:creationId xmlns:a16="http://schemas.microsoft.com/office/drawing/2014/main" id="{46E631AF-78B8-6C49-8343-3C96DB9944D7}"/>
                </a:ext>
              </a:extLst>
            </p:cNvPr>
            <p:cNvSpPr/>
            <p:nvPr/>
          </p:nvSpPr>
          <p:spPr bwMode="auto">
            <a:xfrm>
              <a:off x="1068734" y="3095127"/>
              <a:ext cx="389590" cy="389590"/>
            </a:xfrm>
            <a:prstGeom prst="rect">
              <a:avLst/>
            </a:prstGeom>
            <a:solidFill>
              <a:srgbClr val="95C7E6"/>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R149</a:t>
              </a:r>
            </a:p>
            <a:p>
              <a:pPr algn="l"/>
              <a:r>
                <a:rPr lang="en-US" sz="800" b="0" i="0">
                  <a:solidFill>
                    <a:srgbClr val="FFFFFF"/>
                  </a:solidFill>
                  <a:latin typeface="Arial" panose="020B0604020202020204" pitchFamily="34" charset="0"/>
                  <a:cs typeface="Arial" panose="020B0604020202020204" pitchFamily="34" charset="0"/>
                </a:rPr>
                <a:t>G199 </a:t>
              </a:r>
            </a:p>
            <a:p>
              <a:pPr algn="l"/>
              <a:r>
                <a:rPr lang="en-US" sz="800" b="0" i="0">
                  <a:solidFill>
                    <a:srgbClr val="FFFFFF"/>
                  </a:solidFill>
                  <a:latin typeface="Arial" panose="020B0604020202020204" pitchFamily="34" charset="0"/>
                  <a:cs typeface="Arial" panose="020B0604020202020204" pitchFamily="34" charset="0"/>
                </a:rPr>
                <a:t>B230</a:t>
              </a:r>
            </a:p>
          </p:txBody>
        </p:sp>
        <p:sp>
          <p:nvSpPr>
            <p:cNvPr id="38" name="Rectangle 37">
              <a:extLst>
                <a:ext uri="{FF2B5EF4-FFF2-40B4-BE49-F238E27FC236}">
                  <a16:creationId xmlns:a16="http://schemas.microsoft.com/office/drawing/2014/main" id="{28A00C8B-9B96-C144-BA70-1E175F750110}"/>
                </a:ext>
              </a:extLst>
            </p:cNvPr>
            <p:cNvSpPr/>
            <p:nvPr/>
          </p:nvSpPr>
          <p:spPr bwMode="auto">
            <a:xfrm>
              <a:off x="1500696" y="3095127"/>
              <a:ext cx="389590" cy="389590"/>
            </a:xfrm>
            <a:prstGeom prst="rect">
              <a:avLst/>
            </a:prstGeom>
            <a:solidFill>
              <a:srgbClr val="E0ECF7"/>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R224</a:t>
              </a:r>
            </a:p>
            <a:p>
              <a:pPr algn="l"/>
              <a:r>
                <a:rPr lang="en-US" sz="800" b="0" i="0">
                  <a:solidFill>
                    <a:schemeClr val="accent1"/>
                  </a:solidFill>
                  <a:latin typeface="Arial" panose="020B0604020202020204" pitchFamily="34" charset="0"/>
                  <a:cs typeface="Arial" panose="020B0604020202020204" pitchFamily="34" charset="0"/>
                </a:rPr>
                <a:t>G236 </a:t>
              </a:r>
            </a:p>
            <a:p>
              <a:pPr algn="l"/>
              <a:r>
                <a:rPr lang="en-US" sz="800" b="0" i="0">
                  <a:solidFill>
                    <a:schemeClr val="accent1"/>
                  </a:solidFill>
                  <a:latin typeface="Arial" panose="020B0604020202020204" pitchFamily="34" charset="0"/>
                  <a:cs typeface="Arial" panose="020B0604020202020204" pitchFamily="34" charset="0"/>
                </a:rPr>
                <a:t>B247</a:t>
              </a:r>
            </a:p>
          </p:txBody>
        </p:sp>
      </p:grpSp>
      <p:grpSp>
        <p:nvGrpSpPr>
          <p:cNvPr id="52" name="Group 51">
            <a:extLst>
              <a:ext uri="{FF2B5EF4-FFF2-40B4-BE49-F238E27FC236}">
                <a16:creationId xmlns:a16="http://schemas.microsoft.com/office/drawing/2014/main" id="{DCAAE0E2-79FE-5544-9152-0706D2929B56}"/>
              </a:ext>
            </a:extLst>
          </p:cNvPr>
          <p:cNvGrpSpPr/>
          <p:nvPr/>
        </p:nvGrpSpPr>
        <p:grpSpPr>
          <a:xfrm>
            <a:off x="2105394" y="4009910"/>
            <a:ext cx="1332784" cy="670195"/>
            <a:chOff x="2105394" y="3095127"/>
            <a:chExt cx="1253514" cy="390543"/>
          </a:xfrm>
        </p:grpSpPr>
        <p:sp>
          <p:nvSpPr>
            <p:cNvPr id="39" name="Rectangle 38">
              <a:extLst>
                <a:ext uri="{FF2B5EF4-FFF2-40B4-BE49-F238E27FC236}">
                  <a16:creationId xmlns:a16="http://schemas.microsoft.com/office/drawing/2014/main" id="{93067787-8852-A643-8340-460FE283F78C}"/>
                </a:ext>
              </a:extLst>
            </p:cNvPr>
            <p:cNvSpPr/>
            <p:nvPr/>
          </p:nvSpPr>
          <p:spPr bwMode="auto">
            <a:xfrm>
              <a:off x="2105394" y="3096080"/>
              <a:ext cx="389590" cy="389590"/>
            </a:xfrm>
            <a:prstGeom prst="rect">
              <a:avLst/>
            </a:prstGeom>
            <a:solidFill>
              <a:srgbClr val="828892"/>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R130</a:t>
              </a:r>
            </a:p>
            <a:p>
              <a:pPr algn="l"/>
              <a:r>
                <a:rPr lang="en-US" sz="800" b="0" i="0">
                  <a:solidFill>
                    <a:srgbClr val="FFFFFF"/>
                  </a:solidFill>
                  <a:latin typeface="Arial" panose="020B0604020202020204" pitchFamily="34" charset="0"/>
                  <a:cs typeface="Arial" panose="020B0604020202020204" pitchFamily="34" charset="0"/>
                </a:rPr>
                <a:t>G136 </a:t>
              </a:r>
            </a:p>
            <a:p>
              <a:pPr algn="l"/>
              <a:r>
                <a:rPr lang="en-US" sz="800" b="0" i="0">
                  <a:solidFill>
                    <a:srgbClr val="FFFFFF"/>
                  </a:solidFill>
                  <a:latin typeface="Arial" panose="020B0604020202020204" pitchFamily="34" charset="0"/>
                  <a:cs typeface="Arial" panose="020B0604020202020204" pitchFamily="34" charset="0"/>
                </a:rPr>
                <a:t>B146</a:t>
              </a:r>
            </a:p>
          </p:txBody>
        </p:sp>
        <p:sp>
          <p:nvSpPr>
            <p:cNvPr id="40" name="Rectangle 39">
              <a:extLst>
                <a:ext uri="{FF2B5EF4-FFF2-40B4-BE49-F238E27FC236}">
                  <a16:creationId xmlns:a16="http://schemas.microsoft.com/office/drawing/2014/main" id="{985BD7D6-F0BE-4D44-B603-3EC636CEE1A5}"/>
                </a:ext>
              </a:extLst>
            </p:cNvPr>
            <p:cNvSpPr/>
            <p:nvPr/>
          </p:nvSpPr>
          <p:spPr bwMode="auto">
            <a:xfrm>
              <a:off x="2537356" y="3095127"/>
              <a:ext cx="389590" cy="389590"/>
            </a:xfrm>
            <a:prstGeom prst="rect">
              <a:avLst/>
            </a:prstGeom>
            <a:solidFill>
              <a:srgbClr val="AFB1B8"/>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R175</a:t>
              </a:r>
            </a:p>
            <a:p>
              <a:pPr algn="l"/>
              <a:r>
                <a:rPr lang="en-US" sz="800" b="0" i="0">
                  <a:solidFill>
                    <a:srgbClr val="FFFFFF"/>
                  </a:solidFill>
                  <a:latin typeface="Arial" panose="020B0604020202020204" pitchFamily="34" charset="0"/>
                  <a:cs typeface="Arial" panose="020B0604020202020204" pitchFamily="34" charset="0"/>
                </a:rPr>
                <a:t>G177 </a:t>
              </a:r>
            </a:p>
            <a:p>
              <a:pPr algn="l"/>
              <a:r>
                <a:rPr lang="en-US" sz="800" b="0" i="0">
                  <a:solidFill>
                    <a:srgbClr val="FFFFFF"/>
                  </a:solidFill>
                  <a:latin typeface="Arial" panose="020B0604020202020204" pitchFamily="34" charset="0"/>
                  <a:cs typeface="Arial" panose="020B0604020202020204" pitchFamily="34" charset="0"/>
                </a:rPr>
                <a:t>B184</a:t>
              </a:r>
            </a:p>
          </p:txBody>
        </p:sp>
        <p:sp>
          <p:nvSpPr>
            <p:cNvPr id="41" name="Rectangle 40">
              <a:extLst>
                <a:ext uri="{FF2B5EF4-FFF2-40B4-BE49-F238E27FC236}">
                  <a16:creationId xmlns:a16="http://schemas.microsoft.com/office/drawing/2014/main" id="{4812B67C-1CFC-6143-99CB-498D60206DD3}"/>
                </a:ext>
              </a:extLst>
            </p:cNvPr>
            <p:cNvSpPr/>
            <p:nvPr/>
          </p:nvSpPr>
          <p:spPr bwMode="auto">
            <a:xfrm>
              <a:off x="2969318" y="3095127"/>
              <a:ext cx="389590" cy="389590"/>
            </a:xfrm>
            <a:prstGeom prst="rect">
              <a:avLst/>
            </a:prstGeom>
            <a:solidFill>
              <a:srgbClr val="E5E4E6"/>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tx2"/>
                  </a:solidFill>
                  <a:latin typeface="Arial" panose="020B0604020202020204" pitchFamily="34" charset="0"/>
                  <a:cs typeface="Arial" panose="020B0604020202020204" pitchFamily="34" charset="0"/>
                </a:rPr>
                <a:t>R229</a:t>
              </a:r>
            </a:p>
            <a:p>
              <a:pPr algn="l"/>
              <a:r>
                <a:rPr lang="en-US" sz="800" b="0" i="0">
                  <a:solidFill>
                    <a:schemeClr val="tx2"/>
                  </a:solidFill>
                  <a:latin typeface="Arial" panose="020B0604020202020204" pitchFamily="34" charset="0"/>
                  <a:cs typeface="Arial" panose="020B0604020202020204" pitchFamily="34" charset="0"/>
                </a:rPr>
                <a:t>G228 </a:t>
              </a:r>
            </a:p>
            <a:p>
              <a:pPr algn="l"/>
              <a:r>
                <a:rPr lang="en-US" sz="800" b="0" i="0">
                  <a:solidFill>
                    <a:schemeClr val="tx2"/>
                  </a:solidFill>
                  <a:latin typeface="Arial" panose="020B0604020202020204" pitchFamily="34" charset="0"/>
                  <a:cs typeface="Arial" panose="020B0604020202020204" pitchFamily="34" charset="0"/>
                </a:rPr>
                <a:t>B230</a:t>
              </a:r>
            </a:p>
          </p:txBody>
        </p:sp>
      </p:grpSp>
      <p:grpSp>
        <p:nvGrpSpPr>
          <p:cNvPr id="53" name="Group 52">
            <a:extLst>
              <a:ext uri="{FF2B5EF4-FFF2-40B4-BE49-F238E27FC236}">
                <a16:creationId xmlns:a16="http://schemas.microsoft.com/office/drawing/2014/main" id="{8B61C93C-F92D-434D-B1E1-82166816E110}"/>
              </a:ext>
            </a:extLst>
          </p:cNvPr>
          <p:cNvGrpSpPr/>
          <p:nvPr/>
        </p:nvGrpSpPr>
        <p:grpSpPr>
          <a:xfrm>
            <a:off x="5705641" y="4008956"/>
            <a:ext cx="1332784" cy="671832"/>
            <a:chOff x="1554958" y="4644175"/>
            <a:chExt cx="1253514" cy="391497"/>
          </a:xfrm>
        </p:grpSpPr>
        <p:sp>
          <p:nvSpPr>
            <p:cNvPr id="42" name="Rectangle 41">
              <a:extLst>
                <a:ext uri="{FF2B5EF4-FFF2-40B4-BE49-F238E27FC236}">
                  <a16:creationId xmlns:a16="http://schemas.microsoft.com/office/drawing/2014/main" id="{8C0394FF-315C-9947-8501-0A4B55C059DC}"/>
                </a:ext>
              </a:extLst>
            </p:cNvPr>
            <p:cNvSpPr/>
            <p:nvPr/>
          </p:nvSpPr>
          <p:spPr bwMode="auto">
            <a:xfrm>
              <a:off x="1554958" y="4646082"/>
              <a:ext cx="389590" cy="389590"/>
            </a:xfrm>
            <a:prstGeom prst="rect">
              <a:avLst/>
            </a:prstGeom>
            <a:solidFill>
              <a:srgbClr val="A7DFF9"/>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R167</a:t>
              </a:r>
            </a:p>
            <a:p>
              <a:pPr algn="l"/>
              <a:r>
                <a:rPr lang="en-US" sz="800" b="0" i="0">
                  <a:solidFill>
                    <a:schemeClr val="accent1"/>
                  </a:solidFill>
                  <a:latin typeface="Arial" panose="020B0604020202020204" pitchFamily="34" charset="0"/>
                  <a:cs typeface="Arial" panose="020B0604020202020204" pitchFamily="34" charset="0"/>
                </a:rPr>
                <a:t>G223 </a:t>
              </a:r>
            </a:p>
            <a:p>
              <a:pPr algn="l"/>
              <a:r>
                <a:rPr lang="en-US" sz="800" b="0" i="0">
                  <a:solidFill>
                    <a:schemeClr val="accent1"/>
                  </a:solidFill>
                  <a:latin typeface="Arial" panose="020B0604020202020204" pitchFamily="34" charset="0"/>
                  <a:cs typeface="Arial" panose="020B0604020202020204" pitchFamily="34" charset="0"/>
                </a:rPr>
                <a:t>B249</a:t>
              </a:r>
            </a:p>
          </p:txBody>
        </p:sp>
        <p:sp>
          <p:nvSpPr>
            <p:cNvPr id="43" name="Rectangle 42">
              <a:extLst>
                <a:ext uri="{FF2B5EF4-FFF2-40B4-BE49-F238E27FC236}">
                  <a16:creationId xmlns:a16="http://schemas.microsoft.com/office/drawing/2014/main" id="{E88B16BF-AC3E-CA48-956A-6707EFEDBD86}"/>
                </a:ext>
              </a:extLst>
            </p:cNvPr>
            <p:cNvSpPr/>
            <p:nvPr/>
          </p:nvSpPr>
          <p:spPr bwMode="auto">
            <a:xfrm>
              <a:off x="1986920" y="4644175"/>
              <a:ext cx="389590" cy="389590"/>
            </a:xfrm>
            <a:prstGeom prst="rect">
              <a:avLst/>
            </a:prstGeom>
            <a:solidFill>
              <a:srgbClr val="CCECFC"/>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R204</a:t>
              </a:r>
            </a:p>
            <a:p>
              <a:pPr algn="l"/>
              <a:r>
                <a:rPr lang="en-US" sz="800" b="0" i="0">
                  <a:solidFill>
                    <a:schemeClr val="accent1"/>
                  </a:solidFill>
                  <a:latin typeface="Arial" panose="020B0604020202020204" pitchFamily="34" charset="0"/>
                  <a:cs typeface="Arial" panose="020B0604020202020204" pitchFamily="34" charset="0"/>
                </a:rPr>
                <a:t>G236 </a:t>
              </a:r>
            </a:p>
            <a:p>
              <a:pPr algn="l"/>
              <a:r>
                <a:rPr lang="en-US" sz="800" b="0" i="0">
                  <a:solidFill>
                    <a:schemeClr val="accent1"/>
                  </a:solidFill>
                  <a:latin typeface="Arial" panose="020B0604020202020204" pitchFamily="34" charset="0"/>
                  <a:cs typeface="Arial" panose="020B0604020202020204" pitchFamily="34" charset="0"/>
                </a:rPr>
                <a:t>B252</a:t>
              </a:r>
            </a:p>
          </p:txBody>
        </p:sp>
        <p:sp>
          <p:nvSpPr>
            <p:cNvPr id="44" name="Rectangle 43">
              <a:extLst>
                <a:ext uri="{FF2B5EF4-FFF2-40B4-BE49-F238E27FC236}">
                  <a16:creationId xmlns:a16="http://schemas.microsoft.com/office/drawing/2014/main" id="{901B670F-00FB-944F-9568-F464D65C92B3}"/>
                </a:ext>
              </a:extLst>
            </p:cNvPr>
            <p:cNvSpPr/>
            <p:nvPr/>
          </p:nvSpPr>
          <p:spPr bwMode="auto">
            <a:xfrm>
              <a:off x="2418882" y="4644175"/>
              <a:ext cx="389590" cy="389590"/>
            </a:xfrm>
            <a:prstGeom prst="rect">
              <a:avLst/>
            </a:prstGeom>
            <a:solidFill>
              <a:srgbClr val="F0F9FE"/>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R240</a:t>
              </a:r>
            </a:p>
            <a:p>
              <a:pPr algn="l"/>
              <a:r>
                <a:rPr lang="en-US" sz="800" b="0" i="0">
                  <a:solidFill>
                    <a:schemeClr val="accent1"/>
                  </a:solidFill>
                  <a:latin typeface="Arial" panose="020B0604020202020204" pitchFamily="34" charset="0"/>
                  <a:cs typeface="Arial" panose="020B0604020202020204" pitchFamily="34" charset="0"/>
                </a:rPr>
                <a:t>G249 </a:t>
              </a:r>
            </a:p>
            <a:p>
              <a:pPr algn="l"/>
              <a:r>
                <a:rPr lang="en-US" sz="800" b="0" i="0">
                  <a:solidFill>
                    <a:schemeClr val="accent1"/>
                  </a:solidFill>
                  <a:latin typeface="Arial" panose="020B0604020202020204" pitchFamily="34" charset="0"/>
                  <a:cs typeface="Arial" panose="020B0604020202020204" pitchFamily="34" charset="0"/>
                </a:rPr>
                <a:t>B254</a:t>
              </a:r>
            </a:p>
          </p:txBody>
        </p:sp>
      </p:grpSp>
      <p:sp>
        <p:nvSpPr>
          <p:cNvPr id="45" name="Rectangle 44">
            <a:extLst>
              <a:ext uri="{FF2B5EF4-FFF2-40B4-BE49-F238E27FC236}">
                <a16:creationId xmlns:a16="http://schemas.microsoft.com/office/drawing/2014/main" id="{C83AABEB-DFD7-994E-9D6C-3F669FCB4D98}"/>
              </a:ext>
            </a:extLst>
          </p:cNvPr>
          <p:cNvSpPr/>
          <p:nvPr/>
        </p:nvSpPr>
        <p:spPr bwMode="auto">
          <a:xfrm>
            <a:off x="7188907" y="4008956"/>
            <a:ext cx="389590" cy="668560"/>
          </a:xfrm>
          <a:prstGeom prst="rect">
            <a:avLst/>
          </a:prstGeom>
          <a:solidFill>
            <a:schemeClr val="accent3"/>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bg2"/>
                </a:solidFill>
                <a:latin typeface="Arial" panose="020B0604020202020204" pitchFamily="34" charset="0"/>
                <a:cs typeface="Arial" panose="020B0604020202020204" pitchFamily="34" charset="0"/>
              </a:rPr>
              <a:t>R60</a:t>
            </a:r>
          </a:p>
          <a:p>
            <a:pPr algn="l"/>
            <a:r>
              <a:rPr lang="en-US" sz="800" b="0" i="0">
                <a:solidFill>
                  <a:schemeClr val="bg2"/>
                </a:solidFill>
                <a:latin typeface="Arial" panose="020B0604020202020204" pitchFamily="34" charset="0"/>
                <a:cs typeface="Arial" panose="020B0604020202020204" pitchFamily="34" charset="0"/>
              </a:rPr>
              <a:t>G60 </a:t>
            </a:r>
          </a:p>
          <a:p>
            <a:pPr algn="l"/>
            <a:r>
              <a:rPr lang="en-US" sz="800" b="0" i="0">
                <a:solidFill>
                  <a:schemeClr val="bg2"/>
                </a:solidFill>
                <a:latin typeface="Arial" panose="020B0604020202020204" pitchFamily="34" charset="0"/>
                <a:cs typeface="Arial" panose="020B0604020202020204" pitchFamily="34" charset="0"/>
              </a:rPr>
              <a:t>B59</a:t>
            </a:r>
          </a:p>
        </p:txBody>
      </p:sp>
      <p:sp>
        <p:nvSpPr>
          <p:cNvPr id="46" name="Rectangle 45">
            <a:extLst>
              <a:ext uri="{FF2B5EF4-FFF2-40B4-BE49-F238E27FC236}">
                <a16:creationId xmlns:a16="http://schemas.microsoft.com/office/drawing/2014/main" id="{62B2594D-E507-4447-94C8-54C71A8A8CB9}"/>
              </a:ext>
            </a:extLst>
          </p:cNvPr>
          <p:cNvSpPr/>
          <p:nvPr/>
        </p:nvSpPr>
        <p:spPr bwMode="auto">
          <a:xfrm>
            <a:off x="628650" y="3714688"/>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PRIMARY TINTS</a:t>
            </a:r>
          </a:p>
        </p:txBody>
      </p:sp>
      <p:sp>
        <p:nvSpPr>
          <p:cNvPr id="54" name="Rectangle 53">
            <a:extLst>
              <a:ext uri="{FF2B5EF4-FFF2-40B4-BE49-F238E27FC236}">
                <a16:creationId xmlns:a16="http://schemas.microsoft.com/office/drawing/2014/main" id="{184A1CD5-0756-094A-B018-A037782C2FB8}"/>
              </a:ext>
            </a:extLst>
          </p:cNvPr>
          <p:cNvSpPr/>
          <p:nvPr/>
        </p:nvSpPr>
        <p:spPr bwMode="auto">
          <a:xfrm>
            <a:off x="628650" y="3071020"/>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R0</a:t>
            </a:r>
          </a:p>
          <a:p>
            <a:pPr algn="l"/>
            <a:r>
              <a:rPr lang="en-US" sz="700" b="0" i="0">
                <a:solidFill>
                  <a:schemeClr val="accent3"/>
                </a:solidFill>
                <a:latin typeface="Arial" panose="020B0604020202020204" pitchFamily="34" charset="0"/>
                <a:cs typeface="Arial" panose="020B0604020202020204" pitchFamily="34" charset="0"/>
              </a:rPr>
              <a:t>G146 </a:t>
            </a:r>
          </a:p>
          <a:p>
            <a:pPr algn="l"/>
            <a:r>
              <a:rPr lang="en-US" sz="700" b="0" i="0">
                <a:solidFill>
                  <a:schemeClr val="accent3"/>
                </a:solidFill>
                <a:latin typeface="Arial" panose="020B0604020202020204" pitchFamily="34" charset="0"/>
                <a:cs typeface="Arial" panose="020B0604020202020204" pitchFamily="34" charset="0"/>
              </a:rPr>
              <a:t>B204</a:t>
            </a:r>
          </a:p>
        </p:txBody>
      </p:sp>
      <p:sp>
        <p:nvSpPr>
          <p:cNvPr id="55" name="Rectangle 54">
            <a:extLst>
              <a:ext uri="{FF2B5EF4-FFF2-40B4-BE49-F238E27FC236}">
                <a16:creationId xmlns:a16="http://schemas.microsoft.com/office/drawing/2014/main" id="{9E1CD8FF-2E88-3C40-8188-2287C766E37A}"/>
              </a:ext>
            </a:extLst>
          </p:cNvPr>
          <p:cNvSpPr/>
          <p:nvPr/>
        </p:nvSpPr>
        <p:spPr bwMode="auto">
          <a:xfrm>
            <a:off x="2105393" y="3071020"/>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R91</a:t>
            </a:r>
          </a:p>
          <a:p>
            <a:pPr algn="l"/>
            <a:r>
              <a:rPr lang="en-US" sz="700" b="0" i="0">
                <a:solidFill>
                  <a:schemeClr val="accent3"/>
                </a:solidFill>
                <a:latin typeface="Arial" panose="020B0604020202020204" pitchFamily="34" charset="0"/>
                <a:cs typeface="Arial" panose="020B0604020202020204" pitchFamily="34" charset="0"/>
              </a:rPr>
              <a:t>G103</a:t>
            </a:r>
          </a:p>
          <a:p>
            <a:pPr algn="l"/>
            <a:r>
              <a:rPr lang="en-US" sz="700" b="0" i="0">
                <a:solidFill>
                  <a:schemeClr val="accent3"/>
                </a:solidFill>
                <a:latin typeface="Arial" panose="020B0604020202020204" pitchFamily="34" charset="0"/>
                <a:cs typeface="Arial" panose="020B0604020202020204" pitchFamily="34" charset="0"/>
              </a:rPr>
              <a:t>B115</a:t>
            </a:r>
          </a:p>
        </p:txBody>
      </p:sp>
      <p:sp>
        <p:nvSpPr>
          <p:cNvPr id="56" name="Rectangle 55">
            <a:extLst>
              <a:ext uri="{FF2B5EF4-FFF2-40B4-BE49-F238E27FC236}">
                <a16:creationId xmlns:a16="http://schemas.microsoft.com/office/drawing/2014/main" id="{40048FF7-F0BD-E44F-B2E0-D1123697420D}"/>
              </a:ext>
            </a:extLst>
          </p:cNvPr>
          <p:cNvSpPr/>
          <p:nvPr/>
        </p:nvSpPr>
        <p:spPr bwMode="auto">
          <a:xfrm>
            <a:off x="3582137" y="3071020"/>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R255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a:solidFill>
                  <a:schemeClr val="accent3"/>
                </a:solidFill>
                <a:latin typeface="Arial" panose="020B0604020202020204" pitchFamily="34" charset="0"/>
                <a:cs typeface="Arial" panose="020B0604020202020204" pitchFamily="34" charset="0"/>
              </a:rPr>
              <a:t>G255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a:solidFill>
                  <a:schemeClr val="accent3"/>
                </a:solidFill>
                <a:latin typeface="Arial" panose="020B0604020202020204" pitchFamily="34" charset="0"/>
                <a:cs typeface="Arial" panose="020B0604020202020204" pitchFamily="34" charset="0"/>
              </a:rPr>
              <a:t>B255</a:t>
            </a:r>
          </a:p>
        </p:txBody>
      </p:sp>
      <p:sp>
        <p:nvSpPr>
          <p:cNvPr id="57" name="Rectangle 56">
            <a:extLst>
              <a:ext uri="{FF2B5EF4-FFF2-40B4-BE49-F238E27FC236}">
                <a16:creationId xmlns:a16="http://schemas.microsoft.com/office/drawing/2014/main" id="{240E310F-4DF4-0743-A3B6-486DF49E9F3C}"/>
              </a:ext>
            </a:extLst>
          </p:cNvPr>
          <p:cNvSpPr/>
          <p:nvPr/>
        </p:nvSpPr>
        <p:spPr bwMode="auto">
          <a:xfrm>
            <a:off x="5705822" y="3071020"/>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R126</a:t>
            </a:r>
          </a:p>
          <a:p>
            <a:pPr algn="l"/>
            <a:r>
              <a:rPr lang="en-US" sz="700" b="0" i="0">
                <a:solidFill>
                  <a:schemeClr val="accent3"/>
                </a:solidFill>
                <a:latin typeface="Arial" panose="020B0604020202020204" pitchFamily="34" charset="0"/>
                <a:cs typeface="Arial" panose="020B0604020202020204" pitchFamily="34" charset="0"/>
              </a:rPr>
              <a:t>G211</a:t>
            </a:r>
          </a:p>
          <a:p>
            <a:pPr algn="l"/>
            <a:r>
              <a:rPr lang="en-US" sz="700" b="0" i="0">
                <a:solidFill>
                  <a:schemeClr val="accent3"/>
                </a:solidFill>
                <a:latin typeface="Arial" panose="020B0604020202020204" pitchFamily="34" charset="0"/>
                <a:cs typeface="Arial" panose="020B0604020202020204" pitchFamily="34" charset="0"/>
              </a:rPr>
              <a:t>B247</a:t>
            </a:r>
          </a:p>
        </p:txBody>
      </p:sp>
      <p:sp>
        <p:nvSpPr>
          <p:cNvPr id="58" name="Rectangle 57">
            <a:extLst>
              <a:ext uri="{FF2B5EF4-FFF2-40B4-BE49-F238E27FC236}">
                <a16:creationId xmlns:a16="http://schemas.microsoft.com/office/drawing/2014/main" id="{1D141682-3598-0A4D-9B7F-ED916479AC58}"/>
              </a:ext>
            </a:extLst>
          </p:cNvPr>
          <p:cNvSpPr/>
          <p:nvPr/>
        </p:nvSpPr>
        <p:spPr bwMode="auto">
          <a:xfrm>
            <a:off x="7182565" y="3071020"/>
            <a:ext cx="389590" cy="389590"/>
          </a:xfrm>
          <a:prstGeom prst="rect">
            <a:avLst/>
          </a:prstGeom>
          <a:noFill/>
          <a:ln w="12700" cap="flat" cmpd="sng" algn="ctr">
            <a:noFill/>
            <a:prstDash val="solid"/>
            <a:round/>
            <a:headEnd type="none" w="med" len="med"/>
            <a:tailEnd type="none" w="med" len="med"/>
          </a:ln>
          <a:effectLst/>
        </p:spPr>
        <p:txBody>
          <a:bodyPr vert="horz" wrap="square" lIns="0" tIns="45720" rIns="91440" bIns="4572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R0 </a:t>
            </a:r>
            <a:br>
              <a:rPr lang="en-US" sz="700" b="0" i="0">
                <a:solidFill>
                  <a:schemeClr val="accent3"/>
                </a:solidFill>
                <a:latin typeface="Arial" panose="020B0604020202020204" pitchFamily="34" charset="0"/>
                <a:cs typeface="Arial" panose="020B0604020202020204" pitchFamily="34" charset="0"/>
              </a:rPr>
            </a:br>
            <a:r>
              <a:rPr lang="en-US" sz="700" b="0" i="0">
                <a:solidFill>
                  <a:schemeClr val="accent3"/>
                </a:solidFill>
                <a:latin typeface="Arial" panose="020B0604020202020204" pitchFamily="34" charset="0"/>
                <a:cs typeface="Arial" panose="020B0604020202020204" pitchFamily="34" charset="0"/>
              </a:rPr>
              <a:t>G0 </a:t>
            </a:r>
          </a:p>
          <a:p>
            <a:pPr algn="l"/>
            <a:r>
              <a:rPr lang="en-US" sz="700" b="0" i="0">
                <a:solidFill>
                  <a:schemeClr val="accent3"/>
                </a:solidFill>
                <a:latin typeface="Arial" panose="020B0604020202020204" pitchFamily="34" charset="0"/>
                <a:cs typeface="Arial" panose="020B0604020202020204" pitchFamily="34" charset="0"/>
              </a:rPr>
              <a:t>B0</a:t>
            </a:r>
          </a:p>
        </p:txBody>
      </p:sp>
      <p:cxnSp>
        <p:nvCxnSpPr>
          <p:cNvPr id="60" name="Straight Connector 59">
            <a:extLst>
              <a:ext uri="{FF2B5EF4-FFF2-40B4-BE49-F238E27FC236}">
                <a16:creationId xmlns:a16="http://schemas.microsoft.com/office/drawing/2014/main" id="{502E0D1F-06C7-FF48-8F8E-BF3BC3B2D0CF}"/>
              </a:ext>
            </a:extLst>
          </p:cNvPr>
          <p:cNvCxnSpPr>
            <a:cxnSpLocks/>
          </p:cNvCxnSpPr>
          <p:nvPr/>
        </p:nvCxnSpPr>
        <p:spPr>
          <a:xfrm>
            <a:off x="628651" y="3903256"/>
            <a:ext cx="4286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8B25A48-A294-A94C-8BC3-2B9887B84636}"/>
              </a:ext>
            </a:extLst>
          </p:cNvPr>
          <p:cNvCxnSpPr>
            <a:cxnSpLocks/>
          </p:cNvCxnSpPr>
          <p:nvPr/>
        </p:nvCxnSpPr>
        <p:spPr>
          <a:xfrm>
            <a:off x="5705641" y="3903256"/>
            <a:ext cx="2824017"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4D21781-6120-4A4A-ABCF-7FB9781E21CA}"/>
              </a:ext>
            </a:extLst>
          </p:cNvPr>
          <p:cNvSpPr/>
          <p:nvPr/>
        </p:nvSpPr>
        <p:spPr bwMode="auto">
          <a:xfrm>
            <a:off x="5707856" y="3714688"/>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SECONDARY TINTS</a:t>
            </a:r>
          </a:p>
        </p:txBody>
      </p:sp>
      <p:sp>
        <p:nvSpPr>
          <p:cNvPr id="66" name="Rectangle 65">
            <a:extLst>
              <a:ext uri="{FF2B5EF4-FFF2-40B4-BE49-F238E27FC236}">
                <a16:creationId xmlns:a16="http://schemas.microsoft.com/office/drawing/2014/main" id="{B27F777F-4CFF-634A-9C13-D185369A9ABA}"/>
              </a:ext>
            </a:extLst>
          </p:cNvPr>
          <p:cNvSpPr/>
          <p:nvPr/>
        </p:nvSpPr>
        <p:spPr bwMode="auto">
          <a:xfrm>
            <a:off x="628650" y="1235569"/>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PRIMARY PALETTE</a:t>
            </a:r>
          </a:p>
        </p:txBody>
      </p:sp>
      <p:cxnSp>
        <p:nvCxnSpPr>
          <p:cNvPr id="67" name="Straight Connector 66">
            <a:extLst>
              <a:ext uri="{FF2B5EF4-FFF2-40B4-BE49-F238E27FC236}">
                <a16:creationId xmlns:a16="http://schemas.microsoft.com/office/drawing/2014/main" id="{2712AEB3-17E3-1444-9E74-3B246E086BF2}"/>
              </a:ext>
            </a:extLst>
          </p:cNvPr>
          <p:cNvCxnSpPr>
            <a:cxnSpLocks/>
          </p:cNvCxnSpPr>
          <p:nvPr/>
        </p:nvCxnSpPr>
        <p:spPr>
          <a:xfrm>
            <a:off x="628651" y="1424137"/>
            <a:ext cx="4286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3B25A1-449A-5E4C-A875-6F7C6DAE222B}"/>
              </a:ext>
            </a:extLst>
          </p:cNvPr>
          <p:cNvCxnSpPr>
            <a:cxnSpLocks/>
          </p:cNvCxnSpPr>
          <p:nvPr/>
        </p:nvCxnSpPr>
        <p:spPr>
          <a:xfrm>
            <a:off x="5705641" y="1424137"/>
            <a:ext cx="2824017"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014097A-E400-1440-9651-512385980727}"/>
              </a:ext>
            </a:extLst>
          </p:cNvPr>
          <p:cNvSpPr/>
          <p:nvPr/>
        </p:nvSpPr>
        <p:spPr bwMode="auto">
          <a:xfrm>
            <a:off x="5707856" y="1235569"/>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a:t>
            </a:r>
          </a:p>
        </p:txBody>
      </p:sp>
    </p:spTree>
    <p:extLst>
      <p:ext uri="{BB962C8B-B14F-4D97-AF65-F5344CB8AC3E}">
        <p14:creationId xmlns:p14="http://schemas.microsoft.com/office/powerpoint/2010/main" val="34201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308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General slide - 1">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2" y="1685960"/>
            <a:ext cx="7907554"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7910912"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8" name="Text Placeholder 12">
            <a:extLst>
              <a:ext uri="{FF2B5EF4-FFF2-40B4-BE49-F238E27FC236}">
                <a16:creationId xmlns:a16="http://schemas.microsoft.com/office/drawing/2014/main" id="{84F643D2-C9BF-AE49-93A5-F601E408AC9A}"/>
              </a:ext>
            </a:extLst>
          </p:cNvPr>
          <p:cNvSpPr>
            <a:spLocks noGrp="1"/>
          </p:cNvSpPr>
          <p:nvPr>
            <p:ph type="body" sz="quarter" idx="14"/>
          </p:nvPr>
        </p:nvSpPr>
        <p:spPr>
          <a:xfrm>
            <a:off x="612604" y="1685961"/>
            <a:ext cx="7910912"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14000"/>
              </a:lnSpc>
              <a:spcBef>
                <a:spcPts val="300"/>
              </a:spcBef>
              <a:spcAft>
                <a:spcPts val="300"/>
              </a:spcAft>
              <a:buNone/>
              <a:defRPr sz="850" b="0" i="0" spc="19" baseline="0">
                <a:solidFill>
                  <a:schemeClr val="accent3"/>
                </a:solidFill>
                <a:latin typeface="Arial" panose="020B0604020202020204" pitchFamily="34" charset="0"/>
                <a:cs typeface="Arial" panose="020B0604020202020204" pitchFamily="34" charset="0"/>
              </a:defRPr>
            </a:lvl2pPr>
            <a:lvl3pPr marL="73152"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0" name="Date Placeholder 9">
            <a:extLst>
              <a:ext uri="{FF2B5EF4-FFF2-40B4-BE49-F238E27FC236}">
                <a16:creationId xmlns:a16="http://schemas.microsoft.com/office/drawing/2014/main" id="{6AC58D71-7A62-7247-99E6-EE507E6A475D}"/>
              </a:ext>
            </a:extLst>
          </p:cNvPr>
          <p:cNvSpPr>
            <a:spLocks noGrp="1"/>
          </p:cNvSpPr>
          <p:nvPr>
            <p:ph type="dt" sz="half" idx="15"/>
          </p:nvPr>
        </p:nvSpPr>
        <p:spPr/>
        <p:txBody>
          <a:bodyPr/>
          <a:lstStyle/>
          <a:p>
            <a:fld id="{A1F2CC5D-1ED3-014F-BACD-1A8B574F22AE}" type="datetime1">
              <a:rPr lang="en-US" smtClean="0"/>
              <a:t>9/22/21</a:t>
            </a:fld>
            <a:endParaRPr lang="en-US"/>
          </a:p>
        </p:txBody>
      </p:sp>
      <p:sp>
        <p:nvSpPr>
          <p:cNvPr id="12" name="Slide Number Placeholder 11">
            <a:extLst>
              <a:ext uri="{FF2B5EF4-FFF2-40B4-BE49-F238E27FC236}">
                <a16:creationId xmlns:a16="http://schemas.microsoft.com/office/drawing/2014/main" id="{0ADB40FA-9F2D-2246-B0C4-E0C28167ECF5}"/>
              </a:ext>
            </a:extLst>
          </p:cNvPr>
          <p:cNvSpPr>
            <a:spLocks noGrp="1"/>
          </p:cNvSpPr>
          <p:nvPr>
            <p:ph type="sldNum" sz="quarter" idx="16"/>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548793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General slide - 1">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2" y="1685960"/>
            <a:ext cx="7889049"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78924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8" name="Text Placeholder 12">
            <a:extLst>
              <a:ext uri="{FF2B5EF4-FFF2-40B4-BE49-F238E27FC236}">
                <a16:creationId xmlns:a16="http://schemas.microsoft.com/office/drawing/2014/main" id="{19850C50-00A9-5A48-8598-08761E6194E3}"/>
              </a:ext>
            </a:extLst>
          </p:cNvPr>
          <p:cNvSpPr>
            <a:spLocks noGrp="1"/>
          </p:cNvSpPr>
          <p:nvPr>
            <p:ph type="body" sz="quarter" idx="11"/>
          </p:nvPr>
        </p:nvSpPr>
        <p:spPr>
          <a:xfrm>
            <a:off x="612604" y="1693395"/>
            <a:ext cx="1885269"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8"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12">
            <a:extLst>
              <a:ext uri="{FF2B5EF4-FFF2-40B4-BE49-F238E27FC236}">
                <a16:creationId xmlns:a16="http://schemas.microsoft.com/office/drawing/2014/main" id="{39EC473B-CE02-934B-873D-05B25F76C942}"/>
              </a:ext>
            </a:extLst>
          </p:cNvPr>
          <p:cNvSpPr>
            <a:spLocks noGrp="1"/>
          </p:cNvSpPr>
          <p:nvPr>
            <p:ph type="body" sz="quarter" idx="23"/>
          </p:nvPr>
        </p:nvSpPr>
        <p:spPr>
          <a:xfrm>
            <a:off x="2668859" y="1693395"/>
            <a:ext cx="5862537" cy="2127154"/>
          </a:xfrm>
          <a:prstGeom prst="rect">
            <a:avLst/>
          </a:prstGeom>
        </p:spPr>
        <p:txBody>
          <a:bodyPr lIns="0" tIns="137160" rIns="0" bIns="0" numCol="2" spcCol="18288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2"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603" indent="-68583">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Date Placeholder 15">
            <a:extLst>
              <a:ext uri="{FF2B5EF4-FFF2-40B4-BE49-F238E27FC236}">
                <a16:creationId xmlns:a16="http://schemas.microsoft.com/office/drawing/2014/main" id="{9E83D873-1951-8D46-801E-45821517F3A8}"/>
              </a:ext>
            </a:extLst>
          </p:cNvPr>
          <p:cNvSpPr>
            <a:spLocks noGrp="1"/>
          </p:cNvSpPr>
          <p:nvPr>
            <p:ph type="dt" sz="half" idx="24"/>
          </p:nvPr>
        </p:nvSpPr>
        <p:spPr/>
        <p:txBody>
          <a:bodyPr/>
          <a:lstStyle/>
          <a:p>
            <a:fld id="{A1F2CC5D-1ED3-014F-BACD-1A8B574F22AE}" type="datetime1">
              <a:rPr lang="en-US" smtClean="0"/>
              <a:t>9/22/21</a:t>
            </a:fld>
            <a:endParaRPr lang="en-US"/>
          </a:p>
        </p:txBody>
      </p:sp>
      <p:sp>
        <p:nvSpPr>
          <p:cNvPr id="17" name="Slide Number Placeholder 16">
            <a:extLst>
              <a:ext uri="{FF2B5EF4-FFF2-40B4-BE49-F238E27FC236}">
                <a16:creationId xmlns:a16="http://schemas.microsoft.com/office/drawing/2014/main" id="{70EC468F-AAC1-924D-83E0-E3CB57539449}"/>
              </a:ext>
            </a:extLst>
          </p:cNvPr>
          <p:cNvSpPr>
            <a:spLocks noGrp="1"/>
          </p:cNvSpPr>
          <p:nvPr>
            <p:ph type="sldNum" sz="quarter" idx="25"/>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491684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Execution + Goals ">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5C64E373-12F8-A343-A445-00BBB5E85D93}"/>
              </a:ext>
            </a:extLst>
          </p:cNvPr>
          <p:cNvSpPr>
            <a:spLocks noGrp="1"/>
          </p:cNvSpPr>
          <p:nvPr>
            <p:ph type="body" sz="quarter" idx="12" hasCustomPrompt="1"/>
          </p:nvPr>
        </p:nvSpPr>
        <p:spPr>
          <a:xfrm>
            <a:off x="622168" y="2119498"/>
            <a:ext cx="7893181" cy="2363602"/>
          </a:xfrm>
          <a:prstGeom prst="rect">
            <a:avLst/>
          </a:prstGeom>
          <a:noFill/>
          <a:ln w="12700">
            <a:noFill/>
          </a:ln>
        </p:spPr>
        <p:txBody>
          <a:bodyPr lIns="457200" tIns="274320" rIns="1097280" bIns="274320" anchor="ctr">
            <a:noAutofit/>
          </a:bodyPr>
          <a:lstStyle>
            <a:lvl1pPr marL="0" indent="0">
              <a:lnSpc>
                <a:spcPct val="125000"/>
              </a:lnSpc>
              <a:spcBef>
                <a:spcPts val="0"/>
              </a:spcBef>
              <a:spcAft>
                <a:spcPts val="750"/>
              </a:spcAft>
              <a:buNone/>
              <a:defRPr sz="1200" b="1" i="0" spc="50" baseline="0">
                <a:solidFill>
                  <a:schemeClr val="accent1"/>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20" baseline="0">
                <a:solidFill>
                  <a:schemeClr val="accent3"/>
                </a:solidFill>
                <a:latin typeface="Arial" panose="020B0604020202020204" pitchFamily="34" charset="0"/>
                <a:cs typeface="Arial" panose="020B0604020202020204" pitchFamily="34" charset="0"/>
              </a:defRPr>
            </a:lvl2pPr>
            <a:lvl3pPr marL="51438" indent="-68583">
              <a:lnSpc>
                <a:spcPct val="125000"/>
              </a:lnSpc>
              <a:spcBef>
                <a:spcPts val="300"/>
              </a:spcBef>
              <a:buFont typeface="System Font Regular"/>
              <a:buChar char="‣"/>
              <a:defRPr sz="900" b="0" i="0" spc="20" baseline="0">
                <a:solidFill>
                  <a:schemeClr val="accent3"/>
                </a:solidFill>
                <a:latin typeface="Arial" panose="020B0604020202020204" pitchFamily="34" charset="0"/>
                <a:cs typeface="Arial" panose="020B0604020202020204" pitchFamily="34" charset="0"/>
              </a:defRPr>
            </a:lvl3pPr>
            <a:lvl4pPr marL="154311" indent="-68583">
              <a:lnSpc>
                <a:spcPct val="125000"/>
              </a:lnSpc>
              <a:spcBef>
                <a:spcPts val="300"/>
              </a:spcBef>
              <a:buFont typeface="System Font Regular"/>
              <a:buChar char="⁃"/>
              <a:defRPr sz="900" b="0" i="0" spc="20" baseline="0">
                <a:solidFill>
                  <a:schemeClr val="accent3"/>
                </a:solidFill>
                <a:latin typeface="Arial" panose="020B0604020202020204" pitchFamily="34" charset="0"/>
                <a:cs typeface="Arial" panose="020B0604020202020204" pitchFamily="34" charset="0"/>
              </a:defRPr>
            </a:lvl4pPr>
            <a:lvl5pPr marL="188603" indent="-68583">
              <a:lnSpc>
                <a:spcPct val="125000"/>
              </a:lnSpc>
              <a:spcBef>
                <a:spcPts val="300"/>
              </a:spcBef>
              <a:buFont typeface=".PingFang SC Regular"/>
              <a:buChar char="・"/>
              <a:defRPr sz="900" b="0" i="0" spc="20"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261A08C-D1EF-9D42-98C7-B224BDFAEF8E}"/>
              </a:ext>
            </a:extLst>
          </p:cNvPr>
          <p:cNvPicPr>
            <a:picLocks noChangeAspect="1"/>
          </p:cNvPicPr>
          <p:nvPr/>
        </p:nvPicPr>
        <p:blipFill>
          <a:blip r:embed="rId2"/>
          <a:stretch>
            <a:fillRect/>
          </a:stretch>
        </p:blipFill>
        <p:spPr>
          <a:xfrm>
            <a:off x="1057275" y="1055586"/>
            <a:ext cx="502920" cy="502920"/>
          </a:xfrm>
          <a:prstGeom prst="rect">
            <a:avLst/>
          </a:prstGeom>
        </p:spPr>
      </p:pic>
      <p:sp>
        <p:nvSpPr>
          <p:cNvPr id="5" name="Rectangle 4">
            <a:extLst>
              <a:ext uri="{FF2B5EF4-FFF2-40B4-BE49-F238E27FC236}">
                <a16:creationId xmlns:a16="http://schemas.microsoft.com/office/drawing/2014/main" id="{6C336989-9468-E348-95F3-E9E5FAEB8F76}"/>
              </a:ext>
            </a:extLst>
          </p:cNvPr>
          <p:cNvSpPr/>
          <p:nvPr/>
        </p:nvSpPr>
        <p:spPr>
          <a:xfrm>
            <a:off x="1735233" y="1168547"/>
            <a:ext cx="134652" cy="276999"/>
          </a:xfrm>
          <a:prstGeom prst="rect">
            <a:avLst/>
          </a:prstGeom>
        </p:spPr>
        <p:txBody>
          <a:bodyPr wrap="none" lIns="0" tIns="0" rIns="0" bIns="0">
            <a:spAutoFit/>
          </a:bodyPr>
          <a:lstStyle/>
          <a:p>
            <a:r>
              <a:rPr lang="en-US" b="1">
                <a:solidFill>
                  <a:schemeClr val="accent4"/>
                </a:solidFill>
              </a:rPr>
              <a:t>+</a:t>
            </a:r>
          </a:p>
        </p:txBody>
      </p:sp>
      <p:cxnSp>
        <p:nvCxnSpPr>
          <p:cNvPr id="9" name="Straight Connector 8">
            <a:extLst>
              <a:ext uri="{FF2B5EF4-FFF2-40B4-BE49-F238E27FC236}">
                <a16:creationId xmlns:a16="http://schemas.microsoft.com/office/drawing/2014/main" id="{A0210ECA-BC05-9049-B113-45C33BD2D1EC}"/>
              </a:ext>
            </a:extLst>
          </p:cNvPr>
          <p:cNvCxnSpPr>
            <a:cxnSpLocks/>
          </p:cNvCxnSpPr>
          <p:nvPr/>
        </p:nvCxnSpPr>
        <p:spPr>
          <a:xfrm>
            <a:off x="619061" y="2119497"/>
            <a:ext cx="789628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D4424214-AA87-7F4F-AEAF-BD4EE2CC3E2F}"/>
              </a:ext>
            </a:extLst>
          </p:cNvPr>
          <p:cNvSpPr>
            <a:spLocks noGrp="1"/>
          </p:cNvSpPr>
          <p:nvPr>
            <p:ph type="pic" sz="quarter" idx="13" hasCustomPrompt="1"/>
          </p:nvPr>
        </p:nvSpPr>
        <p:spPr>
          <a:xfrm>
            <a:off x="2016490" y="954088"/>
            <a:ext cx="2321048" cy="687143"/>
          </a:xfrm>
          <a:pattFill prst="openDmnd">
            <a:fgClr>
              <a:srgbClr val="F1A941"/>
            </a:fgClr>
            <a:bgClr>
              <a:schemeClr val="bg1"/>
            </a:bgClr>
          </a:pattFill>
        </p:spPr>
        <p:txBody>
          <a:bodyPr anchor="ctr" anchorCtr="0"/>
          <a:lstStyle>
            <a:lvl1pPr algn="ctr">
              <a:defRPr/>
            </a:lvl1pPr>
          </a:lstStyle>
          <a:p>
            <a:r>
              <a:rPr lang="en-US"/>
              <a:t>Left align client logo here</a:t>
            </a:r>
          </a:p>
        </p:txBody>
      </p:sp>
      <p:sp>
        <p:nvSpPr>
          <p:cNvPr id="10" name="Rectangle 9">
            <a:extLst>
              <a:ext uri="{FF2B5EF4-FFF2-40B4-BE49-F238E27FC236}">
                <a16:creationId xmlns:a16="http://schemas.microsoft.com/office/drawing/2014/main" id="{3F76C464-B43E-D446-AD10-4B42E3713906}"/>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15">
            <a:extLst>
              <a:ext uri="{FF2B5EF4-FFF2-40B4-BE49-F238E27FC236}">
                <a16:creationId xmlns:a16="http://schemas.microsoft.com/office/drawing/2014/main" id="{C47FD142-FB24-9B46-958A-06B4A810E800}"/>
              </a:ext>
            </a:extLst>
          </p:cNvPr>
          <p:cNvSpPr>
            <a:spLocks noGrp="1"/>
          </p:cNvSpPr>
          <p:nvPr>
            <p:ph type="dt" sz="half" idx="14"/>
          </p:nvPr>
        </p:nvSpPr>
        <p:spPr/>
        <p:txBody>
          <a:bodyPr/>
          <a:lstStyle/>
          <a:p>
            <a:fld id="{A1F2CC5D-1ED3-014F-BACD-1A8B574F22AE}" type="datetime1">
              <a:rPr lang="en-US" smtClean="0"/>
              <a:t>9/22/21</a:t>
            </a:fld>
            <a:endParaRPr lang="en-US"/>
          </a:p>
        </p:txBody>
      </p:sp>
      <p:sp>
        <p:nvSpPr>
          <p:cNvPr id="17" name="Slide Number Placeholder 16">
            <a:extLst>
              <a:ext uri="{FF2B5EF4-FFF2-40B4-BE49-F238E27FC236}">
                <a16:creationId xmlns:a16="http://schemas.microsoft.com/office/drawing/2014/main" id="{1B44B781-8DFD-E246-8423-C0ACFF0C3936}"/>
              </a:ext>
            </a:extLst>
          </p:cNvPr>
          <p:cNvSpPr>
            <a:spLocks noGrp="1"/>
          </p:cNvSpPr>
          <p:nvPr>
            <p:ph type="sldNum" sz="quarter" idx="15"/>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4177859039"/>
      </p:ext>
    </p:extLst>
  </p:cSld>
  <p:clrMapOvr>
    <a:masterClrMapping/>
  </p:clrMapOvr>
  <p:extLst>
    <p:ext uri="{DCECCB84-F9BA-43D5-87BE-67443E8EF086}">
      <p15:sldGuideLst xmlns:p15="http://schemas.microsoft.com/office/powerpoint/2012/main">
        <p15:guide id="1" pos="672">
          <p15:clr>
            <a:srgbClr val="FBAE40"/>
          </p15:clr>
        </p15:guide>
        <p15:guide id="2" pos="136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15"/>
            <a:ext cx="373205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38582D-C684-8840-8B00-4F83F00678E9}"/>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7" name="Rectangle 6">
            <a:extLst>
              <a:ext uri="{FF2B5EF4-FFF2-40B4-BE49-F238E27FC236}">
                <a16:creationId xmlns:a16="http://schemas.microsoft.com/office/drawing/2014/main" id="{51D3A710-4202-AD4A-915D-215007D60F74}"/>
              </a:ext>
            </a:extLst>
          </p:cNvPr>
          <p:cNvSpPr/>
          <p:nvPr/>
        </p:nvSpPr>
        <p:spPr>
          <a:xfrm>
            <a:off x="4351414" y="1030942"/>
            <a:ext cx="4297911" cy="205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6DD3871-E030-3C40-9EA3-31140F3180B3}"/>
              </a:ext>
            </a:extLst>
          </p:cNvPr>
          <p:cNvSpPr>
            <a:spLocks noGrp="1"/>
          </p:cNvSpPr>
          <p:nvPr>
            <p:ph type="pic" sz="quarter" idx="25" hasCustomPrompt="1"/>
          </p:nvPr>
        </p:nvSpPr>
        <p:spPr>
          <a:xfrm>
            <a:off x="4996543" y="607425"/>
            <a:ext cx="3507378" cy="393845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2" name="Text Placeholder 2">
            <a:extLst>
              <a:ext uri="{FF2B5EF4-FFF2-40B4-BE49-F238E27FC236}">
                <a16:creationId xmlns:a16="http://schemas.microsoft.com/office/drawing/2014/main" id="{8A109A19-BC57-FF45-8191-67F97CDB31D2}"/>
              </a:ext>
            </a:extLst>
          </p:cNvPr>
          <p:cNvSpPr>
            <a:spLocks noGrp="1"/>
          </p:cNvSpPr>
          <p:nvPr>
            <p:ph idx="1"/>
          </p:nvPr>
        </p:nvSpPr>
        <p:spPr>
          <a:xfrm>
            <a:off x="628648" y="1444346"/>
            <a:ext cx="3729188" cy="3078662"/>
          </a:xfrm>
          <a:prstGeom prst="rect">
            <a:avLst/>
          </a:prstGeom>
        </p:spPr>
        <p:txBody>
          <a:bodyPr vert="horz" lIns="0" tIns="0" rIns="0" bIns="0" rtlCol="0">
            <a:normAutofit/>
          </a:bodyPr>
          <a:lstStyle>
            <a:lvl2pPr>
              <a:lnSpc>
                <a:spcPct val="114000"/>
              </a:lnSpc>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1" name="Date Placeholder 10">
            <a:extLst>
              <a:ext uri="{FF2B5EF4-FFF2-40B4-BE49-F238E27FC236}">
                <a16:creationId xmlns:a16="http://schemas.microsoft.com/office/drawing/2014/main" id="{7BF2A13A-1988-2A4E-8E45-242477B1BC02}"/>
              </a:ext>
            </a:extLst>
          </p:cNvPr>
          <p:cNvSpPr>
            <a:spLocks noGrp="1"/>
          </p:cNvSpPr>
          <p:nvPr>
            <p:ph type="dt" sz="half" idx="26"/>
          </p:nvPr>
        </p:nvSpPr>
        <p:spPr/>
        <p:txBody>
          <a:bodyPr/>
          <a:lstStyle/>
          <a:p>
            <a:fld id="{A1F2CC5D-1ED3-014F-BACD-1A8B574F22AE}" type="datetime1">
              <a:rPr lang="en-US" smtClean="0"/>
              <a:t>9/22/21</a:t>
            </a:fld>
            <a:endParaRPr lang="en-US"/>
          </a:p>
        </p:txBody>
      </p:sp>
      <p:sp>
        <p:nvSpPr>
          <p:cNvPr id="13" name="Slide Number Placeholder 12">
            <a:extLst>
              <a:ext uri="{FF2B5EF4-FFF2-40B4-BE49-F238E27FC236}">
                <a16:creationId xmlns:a16="http://schemas.microsoft.com/office/drawing/2014/main" id="{8B31BB73-D358-8048-8EBD-AC29D149A94F}"/>
              </a:ext>
            </a:extLst>
          </p:cNvPr>
          <p:cNvSpPr>
            <a:spLocks noGrp="1"/>
          </p:cNvSpPr>
          <p:nvPr>
            <p:ph type="sldNum" sz="quarter" idx="27"/>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2278648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D363A-6ECC-C34C-AAAC-67856CFB9C26}"/>
              </a:ext>
            </a:extLst>
          </p:cNvPr>
          <p:cNvSpPr>
            <a:spLocks/>
          </p:cNvSpPr>
          <p:nvPr/>
        </p:nvSpPr>
        <p:spPr>
          <a:xfrm>
            <a:off x="228600" y="194310"/>
            <a:ext cx="8686800" cy="4754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001B528-1C96-9842-A7C8-18AA191041F7}"/>
              </a:ext>
            </a:extLst>
          </p:cNvPr>
          <p:cNvPicPr>
            <a:picLocks noChangeAspect="1"/>
          </p:cNvPicPr>
          <p:nvPr/>
        </p:nvPicPr>
        <p:blipFill rotWithShape="1">
          <a:blip r:embed="rId2" cstate="print">
            <a:alphaModFix amt="50000"/>
            <a:extLst>
              <a:ext uri="{28A0092B-C50C-407E-A947-70E740481C1C}">
                <a14:useLocalDpi xmlns:a14="http://schemas.microsoft.com/office/drawing/2010/main"/>
              </a:ext>
            </a:extLst>
          </a:blip>
          <a:srcRect l="2471" t="3778" r="2528" b="3778"/>
          <a:stretch/>
        </p:blipFill>
        <p:spPr>
          <a:xfrm>
            <a:off x="228600" y="194310"/>
            <a:ext cx="8686800" cy="4754880"/>
          </a:xfrm>
          <a:prstGeom prst="rect">
            <a:avLst/>
          </a:prstGeom>
        </p:spPr>
      </p:pic>
      <p:sp>
        <p:nvSpPr>
          <p:cNvPr id="7" name="Rectangle 6">
            <a:extLst>
              <a:ext uri="{FF2B5EF4-FFF2-40B4-BE49-F238E27FC236}">
                <a16:creationId xmlns:a16="http://schemas.microsoft.com/office/drawing/2014/main" id="{88AFB10D-EF94-D649-9CF2-861C70574223}"/>
              </a:ext>
            </a:extLst>
          </p:cNvPr>
          <p:cNvSpPr/>
          <p:nvPr/>
        </p:nvSpPr>
        <p:spPr>
          <a:xfrm rot="16200000">
            <a:off x="2194564" y="-1771652"/>
            <a:ext cx="4754878" cy="8686799"/>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D81A7823-6B8A-4643-8921-65898C5F7760}"/>
              </a:ext>
            </a:extLst>
          </p:cNvPr>
          <p:cNvSpPr>
            <a:spLocks noGrp="1"/>
          </p:cNvSpPr>
          <p:nvPr>
            <p:ph type="title" hasCustomPrompt="1"/>
          </p:nvPr>
        </p:nvSpPr>
        <p:spPr>
          <a:xfrm>
            <a:off x="1012952" y="2415209"/>
            <a:ext cx="4991344" cy="1102697"/>
          </a:xfrm>
          <a:prstGeom prst="rect">
            <a:avLst/>
          </a:prstGeom>
        </p:spPr>
        <p:txBody>
          <a:bodyPr vert="horz" wrap="square" lIns="0" tIns="0" rIns="0" bIns="182880" rtlCol="0" anchor="b">
            <a:noAutofit/>
          </a:bodyPr>
          <a:lstStyle>
            <a:lvl1pPr algn="l">
              <a:defRPr sz="2000" b="0">
                <a:solidFill>
                  <a:schemeClr val="bg1"/>
                </a:solidFill>
              </a:defRPr>
            </a:lvl1pPr>
          </a:lstStyle>
          <a:p>
            <a:r>
              <a:rPr lang="en-US"/>
              <a:t>CLICK TO EDIT MASTER TITLE STYLE</a:t>
            </a:r>
          </a:p>
        </p:txBody>
      </p:sp>
      <p:sp>
        <p:nvSpPr>
          <p:cNvPr id="5" name="Text Placeholder 5">
            <a:extLst>
              <a:ext uri="{FF2B5EF4-FFF2-40B4-BE49-F238E27FC236}">
                <a16:creationId xmlns:a16="http://schemas.microsoft.com/office/drawing/2014/main" id="{C0845BB2-D073-6E42-8A6F-944D71E631FC}"/>
              </a:ext>
            </a:extLst>
          </p:cNvPr>
          <p:cNvSpPr>
            <a:spLocks noGrp="1"/>
          </p:cNvSpPr>
          <p:nvPr>
            <p:ph type="body" sz="quarter" idx="13" hasCustomPrompt="1"/>
          </p:nvPr>
        </p:nvSpPr>
        <p:spPr>
          <a:xfrm>
            <a:off x="1012952" y="3548728"/>
            <a:ext cx="4991344" cy="845977"/>
          </a:xfrm>
          <a:prstGeom prst="rect">
            <a:avLst/>
          </a:prstGeom>
        </p:spPr>
        <p:txBody>
          <a:bodyPr lIns="0" tIns="182880" rIns="0" bIns="0" anchor="t">
            <a:noAutofit/>
          </a:bodyPr>
          <a:lstStyle>
            <a:lvl1pPr marL="0" marR="0" indent="0" algn="l" defTabSz="685827" rtl="0" eaLnBrk="1" fontAlgn="auto" latinLnBrk="0" hangingPunct="1">
              <a:lnSpc>
                <a:spcPct val="100000"/>
              </a:lnSpc>
              <a:spcBef>
                <a:spcPts val="0"/>
              </a:spcBef>
              <a:spcAft>
                <a:spcPts val="0"/>
              </a:spcAft>
              <a:buClrTx/>
              <a:buSzTx/>
              <a:buFont typeface="Arial" panose="020B0604020202020204" pitchFamily="34" charset="0"/>
              <a:buNone/>
              <a:tabLst/>
              <a:defRPr sz="950" b="1" i="0" spc="20" baseline="0">
                <a:solidFill>
                  <a:schemeClr val="accent4"/>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marL="0" marR="0" lvl="0" indent="0" algn="l" defTabSz="68582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br>
              <a:rPr lang="en-US"/>
            </a:br>
            <a:r>
              <a:rPr lang="en-US"/>
              <a:t>click to edit master text styles</a:t>
            </a:r>
          </a:p>
          <a:p>
            <a:pPr lvl="0"/>
            <a:endParaRPr lang="en-US"/>
          </a:p>
        </p:txBody>
      </p:sp>
    </p:spTree>
    <p:extLst>
      <p:ext uri="{BB962C8B-B14F-4D97-AF65-F5344CB8AC3E}">
        <p14:creationId xmlns:p14="http://schemas.microsoft.com/office/powerpoint/2010/main" val="2317056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Agenda - 1">
    <p:spTree>
      <p:nvGrpSpPr>
        <p:cNvPr id="1" name=""/>
        <p:cNvGrpSpPr/>
        <p:nvPr/>
      </p:nvGrpSpPr>
      <p:grpSpPr>
        <a:xfrm>
          <a:off x="0" y="0"/>
          <a:ext cx="0" cy="0"/>
          <a:chOff x="0" y="0"/>
          <a:chExt cx="0" cy="0"/>
        </a:xfrm>
      </p:grpSpPr>
      <p:sp>
        <p:nvSpPr>
          <p:cNvPr id="26" name="Text Placeholder 5">
            <a:extLst>
              <a:ext uri="{FF2B5EF4-FFF2-40B4-BE49-F238E27FC236}">
                <a16:creationId xmlns:a16="http://schemas.microsoft.com/office/drawing/2014/main" id="{7B72BDE1-54C8-124C-9F40-216DB26B851B}"/>
              </a:ext>
            </a:extLst>
          </p:cNvPr>
          <p:cNvSpPr>
            <a:spLocks noGrp="1"/>
          </p:cNvSpPr>
          <p:nvPr userDrawn="1">
            <p:ph type="body" sz="quarter" idx="43" hasCustomPrompt="1"/>
          </p:nvPr>
        </p:nvSpPr>
        <p:spPr>
          <a:xfrm>
            <a:off x="618409" y="2976049"/>
            <a:ext cx="2423160" cy="364926"/>
          </a:xfrm>
          <a:prstGeom prst="rect">
            <a:avLst/>
          </a:prstGeom>
        </p:spPr>
        <p:txBody>
          <a:bodyPr lIns="0" tIns="0" rIns="182880" bIns="45720" anchor="b">
            <a:noAutofit/>
          </a:bodyPr>
          <a:lstStyle>
            <a:lvl1pPr marL="0" indent="0">
              <a:lnSpc>
                <a:spcPct val="100000"/>
              </a:lnSpc>
              <a:spcBef>
                <a:spcPts val="0"/>
              </a:spcBef>
              <a:buNone/>
              <a:defRPr sz="95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dirty="0"/>
              <a:t>CLICK TO EDIT </a:t>
            </a:r>
            <a:br>
              <a:rPr lang="en-US" dirty="0"/>
            </a:br>
            <a:r>
              <a:rPr lang="en-US" dirty="0"/>
              <a:t>MASTER TEXT STYLES</a:t>
            </a:r>
          </a:p>
        </p:txBody>
      </p:sp>
      <p:sp>
        <p:nvSpPr>
          <p:cNvPr id="42" name="Text Placeholder 15">
            <a:extLst>
              <a:ext uri="{FF2B5EF4-FFF2-40B4-BE49-F238E27FC236}">
                <a16:creationId xmlns:a16="http://schemas.microsoft.com/office/drawing/2014/main" id="{15761B36-E00B-EA4E-B51B-5A2ACC7BAE23}"/>
              </a:ext>
            </a:extLst>
          </p:cNvPr>
          <p:cNvSpPr>
            <a:spLocks noGrp="1"/>
          </p:cNvSpPr>
          <p:nvPr>
            <p:ph type="body" sz="quarter" idx="53"/>
          </p:nvPr>
        </p:nvSpPr>
        <p:spPr>
          <a:xfrm>
            <a:off x="618409" y="3351263"/>
            <a:ext cx="2423160" cy="1084029"/>
          </a:xfrm>
          <a:prstGeom prst="rect">
            <a:avLst/>
          </a:prstGeom>
        </p:spPr>
        <p:txBody>
          <a:bodyPr tIns="9144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9ACAFE6-A640-6B4A-A240-1CFAA89B6515}"/>
              </a:ext>
            </a:extLst>
          </p:cNvPr>
          <p:cNvSpPr>
            <a:spLocks noGrp="1"/>
          </p:cNvSpPr>
          <p:nvPr>
            <p:ph type="body" sz="quarter" idx="10" hasCustomPrompt="1"/>
          </p:nvPr>
        </p:nvSpPr>
        <p:spPr>
          <a:xfrm>
            <a:off x="618409" y="1321359"/>
            <a:ext cx="2423160" cy="364926"/>
          </a:xfrm>
          <a:prstGeom prst="rect">
            <a:avLst/>
          </a:prstGeom>
        </p:spPr>
        <p:txBody>
          <a:bodyPr lIns="0" tIns="0" rIns="182880" bIns="45720" anchor="b">
            <a:noAutofit/>
          </a:bodyPr>
          <a:lstStyle>
            <a:lvl1pPr marL="0" indent="0">
              <a:lnSpc>
                <a:spcPct val="100000"/>
              </a:lnSpc>
              <a:spcBef>
                <a:spcPts val="0"/>
              </a:spcBef>
              <a:buNone/>
              <a:defRPr sz="95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dirty="0"/>
              <a:t>CLICK TO EDIT </a:t>
            </a:r>
            <a:br>
              <a:rPr lang="en-US" dirty="0"/>
            </a:br>
            <a:r>
              <a:rPr lang="en-US" dirty="0"/>
              <a:t>MASTER TEXT STYLES</a:t>
            </a:r>
          </a:p>
        </p:txBody>
      </p:sp>
      <p:sp>
        <p:nvSpPr>
          <p:cNvPr id="16" name="Text Placeholder 15">
            <a:extLst>
              <a:ext uri="{FF2B5EF4-FFF2-40B4-BE49-F238E27FC236}">
                <a16:creationId xmlns:a16="http://schemas.microsoft.com/office/drawing/2014/main" id="{8F4D3E57-81AD-6046-A16E-1848795D1BA0}"/>
              </a:ext>
            </a:extLst>
          </p:cNvPr>
          <p:cNvSpPr>
            <a:spLocks noGrp="1"/>
          </p:cNvSpPr>
          <p:nvPr userDrawn="1">
            <p:ph type="body" sz="quarter" idx="50"/>
          </p:nvPr>
        </p:nvSpPr>
        <p:spPr>
          <a:xfrm>
            <a:off x="618409" y="1705343"/>
            <a:ext cx="2423160" cy="1084029"/>
          </a:xfrm>
          <a:prstGeom prst="rect">
            <a:avLst/>
          </a:prstGeom>
        </p:spPr>
        <p:txBody>
          <a:bodyPr tIns="9144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5">
            <a:extLst>
              <a:ext uri="{FF2B5EF4-FFF2-40B4-BE49-F238E27FC236}">
                <a16:creationId xmlns:a16="http://schemas.microsoft.com/office/drawing/2014/main" id="{0BE96100-7959-F24A-808B-E92F31532968}"/>
              </a:ext>
            </a:extLst>
          </p:cNvPr>
          <p:cNvSpPr>
            <a:spLocks noGrp="1"/>
          </p:cNvSpPr>
          <p:nvPr userDrawn="1">
            <p:ph type="body" sz="quarter" idx="41" hasCustomPrompt="1"/>
          </p:nvPr>
        </p:nvSpPr>
        <p:spPr>
          <a:xfrm>
            <a:off x="3360420" y="1321359"/>
            <a:ext cx="2423160" cy="364926"/>
          </a:xfrm>
          <a:prstGeom prst="rect">
            <a:avLst/>
          </a:prstGeom>
        </p:spPr>
        <p:txBody>
          <a:bodyPr lIns="0" tIns="0" rIns="182880" bIns="45720" anchor="b">
            <a:noAutofit/>
          </a:bodyPr>
          <a:lstStyle>
            <a:lvl1pPr marL="0" indent="0">
              <a:lnSpc>
                <a:spcPct val="100000"/>
              </a:lnSpc>
              <a:spcBef>
                <a:spcPts val="0"/>
              </a:spcBef>
              <a:buNone/>
              <a:defRPr sz="95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dirty="0"/>
              <a:t>CLICK TO EDIT </a:t>
            </a:r>
            <a:br>
              <a:rPr lang="en-US" dirty="0"/>
            </a:br>
            <a:r>
              <a:rPr lang="en-US" dirty="0"/>
              <a:t>MASTER TEXT STYLES</a:t>
            </a:r>
          </a:p>
        </p:txBody>
      </p:sp>
      <p:sp>
        <p:nvSpPr>
          <p:cNvPr id="25" name="Text Placeholder 5">
            <a:extLst>
              <a:ext uri="{FF2B5EF4-FFF2-40B4-BE49-F238E27FC236}">
                <a16:creationId xmlns:a16="http://schemas.microsoft.com/office/drawing/2014/main" id="{CC8C97A7-342E-734D-85DF-0ADE0A4F788E}"/>
              </a:ext>
            </a:extLst>
          </p:cNvPr>
          <p:cNvSpPr>
            <a:spLocks noGrp="1"/>
          </p:cNvSpPr>
          <p:nvPr userDrawn="1">
            <p:ph type="body" sz="quarter" idx="42" hasCustomPrompt="1"/>
          </p:nvPr>
        </p:nvSpPr>
        <p:spPr>
          <a:xfrm>
            <a:off x="6048705" y="1321359"/>
            <a:ext cx="2423160" cy="364926"/>
          </a:xfrm>
          <a:prstGeom prst="rect">
            <a:avLst/>
          </a:prstGeom>
        </p:spPr>
        <p:txBody>
          <a:bodyPr lIns="0" tIns="0" rIns="182880" bIns="45720" anchor="b">
            <a:noAutofit/>
          </a:bodyPr>
          <a:lstStyle>
            <a:lvl1pPr marL="0" indent="0">
              <a:lnSpc>
                <a:spcPct val="100000"/>
              </a:lnSpc>
              <a:spcBef>
                <a:spcPts val="0"/>
              </a:spcBef>
              <a:buNone/>
              <a:defRPr sz="95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dirty="0"/>
              <a:t>CLICK TO EDIT </a:t>
            </a:r>
            <a:br>
              <a:rPr lang="en-US" dirty="0"/>
            </a:br>
            <a:r>
              <a:rPr lang="en-US" dirty="0"/>
              <a:t>MASTER TEXT STYLES</a:t>
            </a:r>
          </a:p>
        </p:txBody>
      </p:sp>
      <p:sp>
        <p:nvSpPr>
          <p:cNvPr id="30" name="Text Placeholder 5">
            <a:extLst>
              <a:ext uri="{FF2B5EF4-FFF2-40B4-BE49-F238E27FC236}">
                <a16:creationId xmlns:a16="http://schemas.microsoft.com/office/drawing/2014/main" id="{851706E9-0C37-3D40-A969-797A448969C5}"/>
              </a:ext>
            </a:extLst>
          </p:cNvPr>
          <p:cNvSpPr>
            <a:spLocks noGrp="1"/>
          </p:cNvSpPr>
          <p:nvPr userDrawn="1">
            <p:ph type="body" sz="quarter" idx="45" hasCustomPrompt="1"/>
          </p:nvPr>
        </p:nvSpPr>
        <p:spPr>
          <a:xfrm>
            <a:off x="3345552" y="2976049"/>
            <a:ext cx="2423160" cy="364926"/>
          </a:xfrm>
          <a:prstGeom prst="rect">
            <a:avLst/>
          </a:prstGeom>
        </p:spPr>
        <p:txBody>
          <a:bodyPr lIns="0" tIns="0" rIns="182880" bIns="45720" anchor="b">
            <a:noAutofit/>
          </a:bodyPr>
          <a:lstStyle>
            <a:lvl1pPr marL="0" indent="0">
              <a:lnSpc>
                <a:spcPct val="100000"/>
              </a:lnSpc>
              <a:spcBef>
                <a:spcPts val="0"/>
              </a:spcBef>
              <a:buNone/>
              <a:defRPr sz="95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dirty="0"/>
              <a:t>CLICK TO EDIT </a:t>
            </a:r>
            <a:br>
              <a:rPr lang="en-US" dirty="0"/>
            </a:br>
            <a:r>
              <a:rPr lang="en-US" dirty="0"/>
              <a:t>MASTER TEXT STYLES</a:t>
            </a:r>
          </a:p>
        </p:txBody>
      </p:sp>
      <p:sp>
        <p:nvSpPr>
          <p:cNvPr id="31" name="Text Placeholder 5">
            <a:extLst>
              <a:ext uri="{FF2B5EF4-FFF2-40B4-BE49-F238E27FC236}">
                <a16:creationId xmlns:a16="http://schemas.microsoft.com/office/drawing/2014/main" id="{3A667390-0D87-684D-A536-47B9C966EF71}"/>
              </a:ext>
            </a:extLst>
          </p:cNvPr>
          <p:cNvSpPr>
            <a:spLocks noGrp="1"/>
          </p:cNvSpPr>
          <p:nvPr userDrawn="1">
            <p:ph type="body" sz="quarter" idx="46" hasCustomPrompt="1"/>
          </p:nvPr>
        </p:nvSpPr>
        <p:spPr>
          <a:xfrm>
            <a:off x="6048705" y="2976049"/>
            <a:ext cx="2423160" cy="364926"/>
          </a:xfrm>
          <a:prstGeom prst="rect">
            <a:avLst/>
          </a:prstGeom>
        </p:spPr>
        <p:txBody>
          <a:bodyPr lIns="0" tIns="0" rIns="182880" bIns="45720" anchor="b">
            <a:noAutofit/>
          </a:bodyPr>
          <a:lstStyle>
            <a:lvl1pPr marL="0" indent="0">
              <a:lnSpc>
                <a:spcPct val="100000"/>
              </a:lnSpc>
              <a:spcBef>
                <a:spcPts val="0"/>
              </a:spcBef>
              <a:buNone/>
              <a:defRPr sz="950" b="0" i="0" cap="all"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dirty="0"/>
              <a:t>CLICK TO EDIT </a:t>
            </a:r>
            <a:br>
              <a:rPr lang="en-US" dirty="0"/>
            </a:br>
            <a:r>
              <a:rPr lang="en-US" dirty="0"/>
              <a:t>MASTER TEXT STYLES</a:t>
            </a:r>
          </a:p>
        </p:txBody>
      </p:sp>
      <p:sp>
        <p:nvSpPr>
          <p:cNvPr id="35" name="Text Placeholder 15">
            <a:extLst>
              <a:ext uri="{FF2B5EF4-FFF2-40B4-BE49-F238E27FC236}">
                <a16:creationId xmlns:a16="http://schemas.microsoft.com/office/drawing/2014/main" id="{5A667DE7-5791-F444-A7CF-392245DF507D}"/>
              </a:ext>
            </a:extLst>
          </p:cNvPr>
          <p:cNvSpPr>
            <a:spLocks noGrp="1"/>
          </p:cNvSpPr>
          <p:nvPr>
            <p:ph type="body" sz="quarter" idx="51"/>
          </p:nvPr>
        </p:nvSpPr>
        <p:spPr>
          <a:xfrm>
            <a:off x="3345552" y="1705343"/>
            <a:ext cx="2423160" cy="1084029"/>
          </a:xfrm>
          <a:prstGeom prst="rect">
            <a:avLst/>
          </a:prstGeom>
        </p:spPr>
        <p:txBody>
          <a:bodyPr tIns="9144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15">
            <a:extLst>
              <a:ext uri="{FF2B5EF4-FFF2-40B4-BE49-F238E27FC236}">
                <a16:creationId xmlns:a16="http://schemas.microsoft.com/office/drawing/2014/main" id="{AD85BCF3-F3FF-8E46-BCF9-76E1F908F8A2}"/>
              </a:ext>
            </a:extLst>
          </p:cNvPr>
          <p:cNvSpPr>
            <a:spLocks noGrp="1"/>
          </p:cNvSpPr>
          <p:nvPr>
            <p:ph type="body" sz="quarter" idx="52"/>
          </p:nvPr>
        </p:nvSpPr>
        <p:spPr>
          <a:xfrm>
            <a:off x="6048705" y="1705343"/>
            <a:ext cx="2423160" cy="1084029"/>
          </a:xfrm>
          <a:prstGeom prst="rect">
            <a:avLst/>
          </a:prstGeom>
        </p:spPr>
        <p:txBody>
          <a:bodyPr tIns="9144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15">
            <a:extLst>
              <a:ext uri="{FF2B5EF4-FFF2-40B4-BE49-F238E27FC236}">
                <a16:creationId xmlns:a16="http://schemas.microsoft.com/office/drawing/2014/main" id="{342655DD-9EB7-9641-A3E4-98A5B3234CAF}"/>
              </a:ext>
            </a:extLst>
          </p:cNvPr>
          <p:cNvSpPr>
            <a:spLocks noGrp="1"/>
          </p:cNvSpPr>
          <p:nvPr>
            <p:ph type="body" sz="quarter" idx="54"/>
          </p:nvPr>
        </p:nvSpPr>
        <p:spPr>
          <a:xfrm>
            <a:off x="3345552" y="3351263"/>
            <a:ext cx="2423160" cy="1084029"/>
          </a:xfrm>
          <a:prstGeom prst="rect">
            <a:avLst/>
          </a:prstGeom>
        </p:spPr>
        <p:txBody>
          <a:bodyPr tIns="9144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Text Placeholder 15">
            <a:extLst>
              <a:ext uri="{FF2B5EF4-FFF2-40B4-BE49-F238E27FC236}">
                <a16:creationId xmlns:a16="http://schemas.microsoft.com/office/drawing/2014/main" id="{19EA8EF5-DF4A-E448-AA5F-C3308A24ACA0}"/>
              </a:ext>
            </a:extLst>
          </p:cNvPr>
          <p:cNvSpPr>
            <a:spLocks noGrp="1"/>
          </p:cNvSpPr>
          <p:nvPr>
            <p:ph type="body" sz="quarter" idx="55"/>
          </p:nvPr>
        </p:nvSpPr>
        <p:spPr>
          <a:xfrm>
            <a:off x="6048705" y="3351263"/>
            <a:ext cx="2423160" cy="1084029"/>
          </a:xfrm>
          <a:prstGeom prst="rect">
            <a:avLst/>
          </a:prstGeom>
        </p:spPr>
        <p:txBody>
          <a:bodyPr tIns="9144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Date Placeholder 22">
            <a:extLst>
              <a:ext uri="{FF2B5EF4-FFF2-40B4-BE49-F238E27FC236}">
                <a16:creationId xmlns:a16="http://schemas.microsoft.com/office/drawing/2014/main" id="{6FFAA39F-4ECF-4A4A-862F-31731D87E2AC}"/>
              </a:ext>
            </a:extLst>
          </p:cNvPr>
          <p:cNvSpPr>
            <a:spLocks noGrp="1"/>
          </p:cNvSpPr>
          <p:nvPr>
            <p:ph type="dt" sz="half" idx="56"/>
          </p:nvPr>
        </p:nvSpPr>
        <p:spPr/>
        <p:txBody>
          <a:bodyPr/>
          <a:lstStyle/>
          <a:p>
            <a:endParaRPr lang="en-US" spc="50" dirty="0"/>
          </a:p>
        </p:txBody>
      </p:sp>
      <p:sp>
        <p:nvSpPr>
          <p:cNvPr id="27" name="Footer Placeholder 26">
            <a:extLst>
              <a:ext uri="{FF2B5EF4-FFF2-40B4-BE49-F238E27FC236}">
                <a16:creationId xmlns:a16="http://schemas.microsoft.com/office/drawing/2014/main" id="{DB431FB9-55C1-5249-9CCC-671B463EBDA6}"/>
              </a:ext>
            </a:extLst>
          </p:cNvPr>
          <p:cNvSpPr>
            <a:spLocks noGrp="1"/>
          </p:cNvSpPr>
          <p:nvPr>
            <p:ph type="ftr" sz="quarter" idx="57"/>
          </p:nvPr>
        </p:nvSpPr>
        <p:spPr/>
        <p:txBody>
          <a:bodyPr/>
          <a:lstStyle/>
          <a:p>
            <a:endParaRPr lang="en-US" spc="50" dirty="0"/>
          </a:p>
        </p:txBody>
      </p:sp>
      <p:sp>
        <p:nvSpPr>
          <p:cNvPr id="29" name="Slide Number Placeholder 28">
            <a:extLst>
              <a:ext uri="{FF2B5EF4-FFF2-40B4-BE49-F238E27FC236}">
                <a16:creationId xmlns:a16="http://schemas.microsoft.com/office/drawing/2014/main" id="{6F22F4CE-FFEA-FD45-AAE0-13874B386421}"/>
              </a:ext>
            </a:extLst>
          </p:cNvPr>
          <p:cNvSpPr>
            <a:spLocks noGrp="1"/>
          </p:cNvSpPr>
          <p:nvPr>
            <p:ph type="sldNum" sz="quarter" idx="58"/>
          </p:nvPr>
        </p:nvSpPr>
        <p:spPr/>
        <p:txBody>
          <a:bodyPr/>
          <a:lstStyle/>
          <a:p>
            <a:fld id="{2FB61A34-D83D-CB4E-B318-B20B573BE2EC}" type="slidenum">
              <a:rPr lang="en-US" smtClean="0"/>
              <a:pPr/>
              <a:t>‹#›</a:t>
            </a:fld>
            <a:endParaRPr lang="en-US" spc="50" dirty="0"/>
          </a:p>
        </p:txBody>
      </p:sp>
      <p:sp>
        <p:nvSpPr>
          <p:cNvPr id="4" name="Title 3">
            <a:extLst>
              <a:ext uri="{FF2B5EF4-FFF2-40B4-BE49-F238E27FC236}">
                <a16:creationId xmlns:a16="http://schemas.microsoft.com/office/drawing/2014/main" id="{03B17715-D610-E04B-A621-B557D41C46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685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Design slide - text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0D2F78-C72E-E147-BEF6-7A93A5E03585}"/>
              </a:ext>
            </a:extLst>
          </p:cNvPr>
          <p:cNvSpPr/>
          <p:nvPr/>
        </p:nvSpPr>
        <p:spPr>
          <a:xfrm flipH="1">
            <a:off x="4159771" y="1"/>
            <a:ext cx="498422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F1A6E85A-CB08-7D40-9ACF-AADF865B0E69}"/>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l="45491"/>
          <a:stretch/>
        </p:blipFill>
        <p:spPr>
          <a:xfrm>
            <a:off x="4159770" y="0"/>
            <a:ext cx="4984229" cy="5143500"/>
          </a:xfrm>
          <a:prstGeom prst="rect">
            <a:avLst/>
          </a:prstGeom>
        </p:spPr>
      </p:pic>
      <p:sp>
        <p:nvSpPr>
          <p:cNvPr id="16" name="Rectangle 15">
            <a:extLst>
              <a:ext uri="{FF2B5EF4-FFF2-40B4-BE49-F238E27FC236}">
                <a16:creationId xmlns:a16="http://schemas.microsoft.com/office/drawing/2014/main" id="{792DDC97-6D18-BA4C-B033-CD05D262D43F}"/>
              </a:ext>
            </a:extLst>
          </p:cNvPr>
          <p:cNvSpPr/>
          <p:nvPr/>
        </p:nvSpPr>
        <p:spPr>
          <a:xfrm rot="16200000" flipH="1">
            <a:off x="3882797" y="276977"/>
            <a:ext cx="5143500" cy="4589549"/>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2">
            <a:extLst>
              <a:ext uri="{FF2B5EF4-FFF2-40B4-BE49-F238E27FC236}">
                <a16:creationId xmlns:a16="http://schemas.microsoft.com/office/drawing/2014/main" id="{669461E1-21DB-294D-9130-E1642DABAE5D}"/>
              </a:ext>
            </a:extLst>
          </p:cNvPr>
          <p:cNvSpPr>
            <a:spLocks noGrp="1"/>
          </p:cNvSpPr>
          <p:nvPr>
            <p:ph type="body" sz="quarter" idx="11"/>
          </p:nvPr>
        </p:nvSpPr>
        <p:spPr>
          <a:xfrm>
            <a:off x="628650" y="1695886"/>
            <a:ext cx="2574022" cy="2826681"/>
          </a:xfrm>
          <a:prstGeom prst="rect">
            <a:avLst/>
          </a:prstGeom>
        </p:spPr>
        <p:txBody>
          <a:bodyPr lIns="0" tIns="228600" rIns="0" bIns="0">
            <a:normAutofit/>
          </a:bodyPr>
          <a:lstStyle>
            <a:lvl1pPr marL="0" indent="0">
              <a:lnSpc>
                <a:spcPct val="125000"/>
              </a:lnSpc>
              <a:spcBef>
                <a:spcPts val="450"/>
              </a:spcBef>
              <a:buNone/>
              <a:defRPr sz="900" b="1" i="0" spc="19" baseline="0">
                <a:solidFill>
                  <a:schemeClr val="tx2"/>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51438" indent="-68583">
              <a:lnSpc>
                <a:spcPct val="125000"/>
              </a:lnSpc>
              <a:spcBef>
                <a:spcPts val="300"/>
              </a:spcBef>
              <a:buClr>
                <a:schemeClr val="accent1"/>
              </a:buClr>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154311"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88603" indent="-68583">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2582007-22A5-9547-87B3-DE10E4294391}"/>
              </a:ext>
            </a:extLst>
          </p:cNvPr>
          <p:cNvCxnSpPr>
            <a:cxnSpLocks/>
          </p:cNvCxnSpPr>
          <p:nvPr/>
        </p:nvCxnSpPr>
        <p:spPr>
          <a:xfrm>
            <a:off x="628650" y="1700413"/>
            <a:ext cx="25740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63D4E331-04DE-084E-8005-F7D81B972EF1}"/>
              </a:ext>
            </a:extLst>
          </p:cNvPr>
          <p:cNvSpPr>
            <a:spLocks noGrp="1"/>
          </p:cNvSpPr>
          <p:nvPr>
            <p:ph type="title" hasCustomPrompt="1"/>
          </p:nvPr>
        </p:nvSpPr>
        <p:spPr>
          <a:xfrm>
            <a:off x="628650" y="1201153"/>
            <a:ext cx="2582385" cy="371705"/>
          </a:xfrm>
        </p:spPr>
        <p:txBody>
          <a:bodyPr/>
          <a:lstStyle/>
          <a:p>
            <a:r>
              <a:rPr lang="en-US"/>
              <a:t>Click to </a:t>
            </a:r>
            <a:br>
              <a:rPr lang="en-US"/>
            </a:br>
            <a:r>
              <a:rPr lang="en-US"/>
              <a:t>edit Master title style</a:t>
            </a:r>
          </a:p>
        </p:txBody>
      </p:sp>
      <p:sp>
        <p:nvSpPr>
          <p:cNvPr id="2" name="Rectangle 1">
            <a:extLst>
              <a:ext uri="{FF2B5EF4-FFF2-40B4-BE49-F238E27FC236}">
                <a16:creationId xmlns:a16="http://schemas.microsoft.com/office/drawing/2014/main" id="{E199EFD8-D304-1245-A7FB-56DDC41FD581}"/>
              </a:ext>
            </a:extLst>
          </p:cNvPr>
          <p:cNvSpPr/>
          <p:nvPr userDrawn="1"/>
        </p:nvSpPr>
        <p:spPr>
          <a:xfrm>
            <a:off x="3929418" y="397881"/>
            <a:ext cx="4855464" cy="4489704"/>
          </a:xfrm>
          <a:prstGeom prst="rect">
            <a:avLst/>
          </a:prstGeom>
          <a:solidFill>
            <a:schemeClr val="bg1">
              <a:lumMod val="95000"/>
            </a:schemeClr>
          </a:solidFill>
          <a:ln w="88900">
            <a:solidFill>
              <a:schemeClr val="bg1"/>
            </a:solidFill>
          </a:ln>
          <a:effectLst>
            <a:outerShdw blurRad="63500" sx="101000" sy="101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2">
            <a:extLst>
              <a:ext uri="{FF2B5EF4-FFF2-40B4-BE49-F238E27FC236}">
                <a16:creationId xmlns:a16="http://schemas.microsoft.com/office/drawing/2014/main" id="{2591A9F0-4E03-994A-8E5E-152DFFD2A04C}"/>
              </a:ext>
            </a:extLst>
          </p:cNvPr>
          <p:cNvSpPr>
            <a:spLocks noGrp="1"/>
          </p:cNvSpPr>
          <p:nvPr>
            <p:ph type="body" sz="quarter" idx="12"/>
          </p:nvPr>
        </p:nvSpPr>
        <p:spPr>
          <a:xfrm>
            <a:off x="4449523" y="912468"/>
            <a:ext cx="3815255" cy="3460531"/>
          </a:xfrm>
          <a:prstGeom prst="rect">
            <a:avLst/>
          </a:prstGeom>
        </p:spPr>
        <p:txBody>
          <a:bodyPr lIns="0" tIns="0" rIns="0" bIns="0">
            <a:normAutofit/>
          </a:bodyPr>
          <a:lstStyle>
            <a:lvl1pPr marL="0" indent="0">
              <a:lnSpc>
                <a:spcPct val="125000"/>
              </a:lnSpc>
              <a:spcBef>
                <a:spcPts val="450"/>
              </a:spcBef>
              <a:buNone/>
              <a:defRPr sz="900" b="1" i="0" spc="19" baseline="0">
                <a:solidFill>
                  <a:schemeClr val="tx2"/>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51438" indent="-68583">
              <a:lnSpc>
                <a:spcPct val="125000"/>
              </a:lnSpc>
              <a:spcBef>
                <a:spcPts val="300"/>
              </a:spcBef>
              <a:buClr>
                <a:schemeClr val="accent1"/>
              </a:buClr>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154311" indent="-68583">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88603" indent="-68583">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115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1_Section divider -2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9022BB-F2DD-D449-8456-282E62771141}"/>
              </a:ext>
            </a:extLst>
          </p:cNvPr>
          <p:cNvSpPr>
            <a:spLocks/>
          </p:cNvSpPr>
          <p:nvPr/>
        </p:nvSpPr>
        <p:spPr>
          <a:xfrm>
            <a:off x="2771997" y="235455"/>
            <a:ext cx="6143404" cy="4674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AF32BA55-79AE-1947-A231-308224B8A6AE}"/>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l="30314" t="4510" r="2500" b="4601"/>
          <a:stretch/>
        </p:blipFill>
        <p:spPr>
          <a:xfrm>
            <a:off x="2771995" y="234318"/>
            <a:ext cx="6143405" cy="4674869"/>
          </a:xfrm>
          <a:prstGeom prst="rect">
            <a:avLst/>
          </a:prstGeom>
        </p:spPr>
      </p:pic>
      <p:sp>
        <p:nvSpPr>
          <p:cNvPr id="14" name="Rectangle 13">
            <a:extLst>
              <a:ext uri="{FF2B5EF4-FFF2-40B4-BE49-F238E27FC236}">
                <a16:creationId xmlns:a16="http://schemas.microsoft.com/office/drawing/2014/main" id="{323FC4D3-368F-9D4B-A430-233D6AB2DD12}"/>
              </a:ext>
            </a:extLst>
          </p:cNvPr>
          <p:cNvSpPr/>
          <p:nvPr/>
        </p:nvSpPr>
        <p:spPr>
          <a:xfrm rot="16200000">
            <a:off x="3507408" y="-498810"/>
            <a:ext cx="4672584" cy="6143399"/>
          </a:xfrm>
          <a:prstGeom prst="rect">
            <a:avLst/>
          </a:prstGeom>
          <a:gradFill>
            <a:gsLst>
              <a:gs pos="0">
                <a:schemeClr val="accent1">
                  <a:lumMod val="100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0E4BB84-01EC-884C-8A3D-406B691B9BDB}"/>
              </a:ext>
            </a:extLst>
          </p:cNvPr>
          <p:cNvSpPr/>
          <p:nvPr/>
        </p:nvSpPr>
        <p:spPr>
          <a:xfrm>
            <a:off x="2493034" y="450732"/>
            <a:ext cx="6217920" cy="4242040"/>
          </a:xfrm>
          <a:prstGeom prst="rect">
            <a:avLst/>
          </a:prstGeom>
          <a:solidFill>
            <a:schemeClr val="bg1"/>
          </a:solidFill>
          <a:ln w="15875">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z</a:t>
            </a:r>
          </a:p>
        </p:txBody>
      </p:sp>
      <p:sp>
        <p:nvSpPr>
          <p:cNvPr id="3" name="Title 1">
            <a:extLst>
              <a:ext uri="{FF2B5EF4-FFF2-40B4-BE49-F238E27FC236}">
                <a16:creationId xmlns:a16="http://schemas.microsoft.com/office/drawing/2014/main" id="{A140C81E-38A2-E74C-AFE7-992714F935C0}"/>
              </a:ext>
            </a:extLst>
          </p:cNvPr>
          <p:cNvSpPr>
            <a:spLocks noGrp="1"/>
          </p:cNvSpPr>
          <p:nvPr>
            <p:ph type="title" hasCustomPrompt="1"/>
          </p:nvPr>
        </p:nvSpPr>
        <p:spPr>
          <a:xfrm>
            <a:off x="595448" y="461937"/>
            <a:ext cx="1653573" cy="692497"/>
          </a:xfrm>
          <a:prstGeom prst="rect">
            <a:avLst/>
          </a:prstGeom>
        </p:spPr>
        <p:txBody>
          <a:bodyPr lIns="0" tIns="0" rIns="0" bIns="0" anchor="t">
            <a:spAutoFit/>
          </a:bodyPr>
          <a:lstStyle>
            <a:lvl1pPr algn="l">
              <a:lnSpc>
                <a:spcPct val="100000"/>
              </a:lnSpc>
              <a:defRPr sz="4500" b="1" i="0" spc="0" baseline="0">
                <a:solidFill>
                  <a:schemeClr val="accent1"/>
                </a:solidFill>
                <a:latin typeface="Arial" panose="020B0604020202020204" pitchFamily="34" charset="0"/>
                <a:cs typeface="Arial" panose="020B0604020202020204" pitchFamily="34" charset="0"/>
              </a:defRPr>
            </a:lvl1pPr>
          </a:lstStyle>
          <a:p>
            <a:r>
              <a:rPr lang="en-US"/>
              <a:t>01</a:t>
            </a:r>
          </a:p>
        </p:txBody>
      </p:sp>
      <p:sp>
        <p:nvSpPr>
          <p:cNvPr id="10" name="Picture Placeholder 4">
            <a:extLst>
              <a:ext uri="{FF2B5EF4-FFF2-40B4-BE49-F238E27FC236}">
                <a16:creationId xmlns:a16="http://schemas.microsoft.com/office/drawing/2014/main" id="{5CC1FB08-DCC4-5B4B-BC9E-810FCCA7DF9C}"/>
              </a:ext>
            </a:extLst>
          </p:cNvPr>
          <p:cNvSpPr>
            <a:spLocks noGrp="1"/>
          </p:cNvSpPr>
          <p:nvPr>
            <p:ph type="pic" sz="quarter" idx="13" hasCustomPrompt="1"/>
          </p:nvPr>
        </p:nvSpPr>
        <p:spPr>
          <a:xfrm>
            <a:off x="3473668" y="1728789"/>
            <a:ext cx="4343400" cy="1670050"/>
          </a:xfrm>
          <a:prstGeom prst="rect">
            <a:avLst/>
          </a:prstGeom>
          <a:pattFill prst="openDmnd">
            <a:fgClr>
              <a:srgbClr val="F1A941"/>
            </a:fgClr>
            <a:bgClr>
              <a:schemeClr val="bg1"/>
            </a:bgClr>
          </a:pattFill>
        </p:spPr>
        <p:txBody>
          <a:bodyPr anchor="ctr" anchorCtr="0">
            <a:normAutofit/>
          </a:bodyPr>
          <a:lstStyle>
            <a:lvl1pPr algn="ctr">
              <a:defRPr sz="1050" b="0"/>
            </a:lvl1pPr>
          </a:lstStyle>
          <a:p>
            <a:r>
              <a:rPr lang="en-US"/>
              <a:t>Center client logo here</a:t>
            </a:r>
          </a:p>
        </p:txBody>
      </p:sp>
      <p:sp>
        <p:nvSpPr>
          <p:cNvPr id="12" name="Text Placeholder 12">
            <a:extLst>
              <a:ext uri="{FF2B5EF4-FFF2-40B4-BE49-F238E27FC236}">
                <a16:creationId xmlns:a16="http://schemas.microsoft.com/office/drawing/2014/main" id="{43E16535-604C-8B41-BF34-A5AF69FFFBCF}"/>
              </a:ext>
            </a:extLst>
          </p:cNvPr>
          <p:cNvSpPr>
            <a:spLocks noGrp="1"/>
          </p:cNvSpPr>
          <p:nvPr>
            <p:ph type="body" sz="quarter" idx="31" hasCustomPrompt="1"/>
          </p:nvPr>
        </p:nvSpPr>
        <p:spPr>
          <a:xfrm>
            <a:off x="595448" y="1284831"/>
            <a:ext cx="1653573" cy="3407941"/>
          </a:xfrm>
          <a:prstGeom prst="rect">
            <a:avLst/>
          </a:prstGeom>
        </p:spPr>
        <p:txBody>
          <a:bodyPr lIns="0" tIns="0" rIns="0" bIns="0" anchor="t">
            <a:normAutofit/>
          </a:bodyPr>
          <a:lstStyle>
            <a:lvl1pPr marL="0" indent="0">
              <a:lnSpc>
                <a:spcPct val="114000"/>
              </a:lnSpc>
              <a:spcBef>
                <a:spcPts val="500"/>
              </a:spcBef>
              <a:spcAft>
                <a:spcPts val="300"/>
              </a:spcAft>
              <a:buNone/>
              <a:defRPr sz="1200" b="1" i="0" cap="all" spc="50" baseline="0">
                <a:solidFill>
                  <a:schemeClr val="accent1"/>
                </a:solidFill>
                <a:latin typeface="Arial" panose="020B0604020202020204" pitchFamily="34" charset="0"/>
                <a:cs typeface="Arial" panose="020B0604020202020204" pitchFamily="34" charset="0"/>
              </a:defRPr>
            </a:lvl1pPr>
            <a:lvl2pPr marL="0" indent="0">
              <a:lnSpc>
                <a:spcPct val="114000"/>
              </a:lnSpc>
              <a:spcBef>
                <a:spcPts val="500"/>
              </a:spcBef>
              <a:spcAft>
                <a:spcPts val="300"/>
              </a:spcAft>
              <a:buNone/>
              <a:defRPr sz="1000" b="0" i="0" cap="all" spc="50" baseline="0">
                <a:solidFill>
                  <a:schemeClr val="accent1"/>
                </a:solidFill>
                <a:latin typeface="Arial" panose="020B0604020202020204" pitchFamily="34" charset="0"/>
                <a:cs typeface="Arial" panose="020B0604020202020204" pitchFamily="34" charset="0"/>
              </a:defRPr>
            </a:lvl2pPr>
            <a:lvl3pPr marL="0" indent="0">
              <a:lnSpc>
                <a:spcPct val="114000"/>
              </a:lnSpc>
              <a:spcBef>
                <a:spcPts val="0"/>
              </a:spcBef>
              <a:spcAft>
                <a:spcPts val="300"/>
              </a:spcAft>
              <a:buFont typeface="System Font Regular"/>
              <a:buNone/>
              <a:defRPr sz="900" b="1" i="0" spc="19" baseline="0">
                <a:solidFill>
                  <a:schemeClr val="tx1"/>
                </a:solidFill>
                <a:latin typeface="Arial" panose="020B0604020202020204" pitchFamily="34" charset="0"/>
                <a:cs typeface="Arial" panose="020B0604020202020204" pitchFamily="34" charset="0"/>
              </a:defRPr>
            </a:lvl3pPr>
            <a:lvl4pPr marL="68577" indent="-68580">
              <a:lnSpc>
                <a:spcPct val="114000"/>
              </a:lnSpc>
              <a:spcBef>
                <a:spcPts val="0"/>
              </a:spcBef>
              <a:spcAft>
                <a:spcPts val="300"/>
              </a:spcAft>
              <a:buClr>
                <a:schemeClr val="tx1"/>
              </a:buClr>
              <a:buFont typeface="System Font Regular"/>
              <a:buNone/>
              <a:defRPr sz="900" b="0" i="0" spc="19" baseline="0">
                <a:solidFill>
                  <a:schemeClr val="accent3"/>
                </a:solidFill>
                <a:latin typeface="Arial" panose="020B0604020202020204" pitchFamily="34" charset="0"/>
                <a:cs typeface="Arial" panose="020B0604020202020204" pitchFamily="34" charset="0"/>
              </a:defRPr>
            </a:lvl4pPr>
            <a:lvl5pPr marL="73149" indent="-68580">
              <a:lnSpc>
                <a:spcPct val="114000"/>
              </a:lnSpc>
              <a:spcBef>
                <a:spcPts val="0"/>
              </a:spcBef>
              <a:spcAft>
                <a:spcPts val="300"/>
              </a:spcAft>
              <a:buClr>
                <a:schemeClr val="accent1"/>
              </a:buClr>
              <a:buFont typeface="Apple Symbols" panose="02000000000000000000" pitchFamily="2" charset="-79"/>
              <a:buChar char="▸"/>
              <a:defRPr sz="900" b="0" i="0" spc="19" baseline="0">
                <a:solidFill>
                  <a:schemeClr val="accent3"/>
                </a:solidFill>
                <a:latin typeface="Arial" panose="020B0604020202020204" pitchFamily="34" charset="0"/>
                <a:cs typeface="Arial" panose="020B0604020202020204" pitchFamily="34" charset="0"/>
              </a:defRPr>
            </a:lvl5pPr>
            <a:lvl6pPr marL="155440" indent="-73149">
              <a:lnSpc>
                <a:spcPct val="114000"/>
              </a:lnSpc>
              <a:spcBef>
                <a:spcPts val="0"/>
              </a:spcBef>
              <a:spcAft>
                <a:spcPts val="300"/>
              </a:spcAft>
              <a:buClr>
                <a:schemeClr val="tx1"/>
              </a:buClr>
              <a:buSzPct val="100000"/>
              <a:buFont typeface="System Font Regular"/>
              <a:buChar char="⁃"/>
              <a:defRPr sz="900" b="0" i="0">
                <a:solidFill>
                  <a:schemeClr val="accent3"/>
                </a:solidFill>
              </a:defRPr>
            </a:lvl6pPr>
            <a:lvl7pPr marL="228588" indent="-73149">
              <a:lnSpc>
                <a:spcPct val="114000"/>
              </a:lnSpc>
              <a:spcBef>
                <a:spcPts val="0"/>
              </a:spcBef>
              <a:spcAft>
                <a:spcPts val="300"/>
              </a:spcAft>
              <a:buClr>
                <a:schemeClr val="tx1"/>
              </a:buClr>
              <a:buSzPct val="75000"/>
              <a:buFont typeface=".Lucida Grande UI Regular"/>
              <a:buChar char="▪"/>
              <a:defRPr sz="900" b="0" i="0">
                <a:solidFill>
                  <a:schemeClr val="accent3"/>
                </a:solidFill>
              </a:defRPr>
            </a:lvl7pPr>
            <a:lvl8pPr marL="0" indent="-182872">
              <a:lnSpc>
                <a:spcPct val="114000"/>
              </a:lnSpc>
              <a:spcBef>
                <a:spcPts val="0"/>
              </a:spcBef>
              <a:spcAft>
                <a:spcPts val="300"/>
              </a:spcAft>
              <a:buFont typeface="+mj-lt"/>
              <a:buAutoNum type="arabicPeriod"/>
              <a:defRPr sz="900" b="0" i="0">
                <a:solidFill>
                  <a:schemeClr val="accent3"/>
                </a:solidFill>
              </a:defRPr>
            </a:lvl8pPr>
            <a:lvl9pPr marL="320024" indent="-137153">
              <a:lnSpc>
                <a:spcPct val="114000"/>
              </a:lnSpc>
              <a:spcBef>
                <a:spcPts val="0"/>
              </a:spcBef>
              <a:spcAft>
                <a:spcPts val="300"/>
              </a:spcAft>
              <a:buFont typeface="+mj-lt"/>
              <a:buAutoNum type="alphaLcPeriod"/>
              <a:defRPr sz="900" b="0" i="0">
                <a:solidFill>
                  <a:schemeClr val="accent3"/>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Tree>
    <p:extLst>
      <p:ext uri="{BB962C8B-B14F-4D97-AF65-F5344CB8AC3E}">
        <p14:creationId xmlns:p14="http://schemas.microsoft.com/office/powerpoint/2010/main" val="7107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get/Estimates - 3">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557254DE-6976-EC46-AE2B-1944C0BFE5B4}"/>
              </a:ext>
            </a:extLst>
          </p:cNvPr>
          <p:cNvSpPr>
            <a:spLocks noGrp="1"/>
          </p:cNvSpPr>
          <p:nvPr>
            <p:ph type="body" sz="quarter" idx="27" hasCustomPrompt="1"/>
          </p:nvPr>
        </p:nvSpPr>
        <p:spPr>
          <a:xfrm>
            <a:off x="641891" y="1809345"/>
            <a:ext cx="4416552" cy="3006492"/>
          </a:xfrm>
          <a:prstGeom prst="rect">
            <a:avLst/>
          </a:prstGeom>
        </p:spPr>
        <p:txBody>
          <a:bodyPr lIns="0" tIns="182880" rIns="0" bIns="0" anchor="t">
            <a:noAutofit/>
          </a:bodyPr>
          <a:lstStyle>
            <a:lvl1pPr marL="0" indent="0">
              <a:lnSpc>
                <a:spcPct val="114000"/>
              </a:lnSpc>
              <a:spcBef>
                <a:spcPts val="2813"/>
              </a:spcBef>
              <a:spcAft>
                <a:spcPts val="500"/>
              </a:spcAft>
              <a:buNone/>
              <a:defRPr sz="1100" b="0" i="0" cap="all" spc="50" baseline="0">
                <a:solidFill>
                  <a:schemeClr val="accent1"/>
                </a:solidFill>
                <a:latin typeface="Arial" panose="020B0604020202020204" pitchFamily="34" charset="0"/>
                <a:cs typeface="Arial" panose="020B0604020202020204" pitchFamily="34" charset="0"/>
              </a:defRPr>
            </a:lvl1pPr>
            <a:lvl2pPr marL="0" indent="0">
              <a:lnSpc>
                <a:spcPct val="114000"/>
              </a:lnSpc>
              <a:spcBef>
                <a:spcPts val="300"/>
              </a:spcBef>
              <a:spcAft>
                <a:spcPts val="500"/>
              </a:spcAft>
              <a:buNone/>
              <a:defRPr sz="900" b="1" i="0" spc="19" baseline="0">
                <a:solidFill>
                  <a:schemeClr val="tx2"/>
                </a:solidFill>
                <a:latin typeface="Arial" panose="020B0604020202020204" pitchFamily="34" charset="0"/>
                <a:cs typeface="Arial" panose="020B0604020202020204" pitchFamily="34" charset="0"/>
              </a:defRPr>
            </a:lvl2pPr>
            <a:lvl3pPr marL="0" indent="0">
              <a:lnSpc>
                <a:spcPct val="114000"/>
              </a:lnSpc>
              <a:spcBef>
                <a:spcPts val="300"/>
              </a:spcBef>
              <a:spcAft>
                <a:spcPts val="500"/>
              </a:spcAft>
              <a:buFont typeface="System Font Regular"/>
              <a:buNone/>
              <a:defRPr sz="900" b="0" i="0" spc="19" baseline="0">
                <a:solidFill>
                  <a:schemeClr val="accent3"/>
                </a:solidFill>
                <a:latin typeface="Arial" panose="020B0604020202020204" pitchFamily="34" charset="0"/>
                <a:cs typeface="Arial" panose="020B0604020202020204" pitchFamily="34" charset="0"/>
              </a:defRPr>
            </a:lvl3pPr>
            <a:lvl4pPr marL="68580" indent="-68583">
              <a:lnSpc>
                <a:spcPct val="114000"/>
              </a:lnSpc>
              <a:spcBef>
                <a:spcPts val="300"/>
              </a:spcBef>
              <a:buClr>
                <a:schemeClr val="tx1"/>
              </a:buClr>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20015" indent="-68583">
              <a:lnSpc>
                <a:spcPct val="114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3ADC21D-0983-D142-B2A4-6C33CF9907F0}"/>
              </a:ext>
            </a:extLst>
          </p:cNvPr>
          <p:cNvCxnSpPr>
            <a:cxnSpLocks/>
          </p:cNvCxnSpPr>
          <p:nvPr/>
        </p:nvCxnSpPr>
        <p:spPr>
          <a:xfrm flipV="1">
            <a:off x="622229" y="1076016"/>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70ED5CA-AB0B-6645-A984-D6DA47D180E5}"/>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7" name="Date Placeholder 6">
            <a:extLst>
              <a:ext uri="{FF2B5EF4-FFF2-40B4-BE49-F238E27FC236}">
                <a16:creationId xmlns:a16="http://schemas.microsoft.com/office/drawing/2014/main" id="{5059FE8C-0C8F-AA4C-AD36-CB64E389F35D}"/>
              </a:ext>
            </a:extLst>
          </p:cNvPr>
          <p:cNvSpPr>
            <a:spLocks noGrp="1"/>
          </p:cNvSpPr>
          <p:nvPr>
            <p:ph type="dt" sz="half" idx="28"/>
          </p:nvPr>
        </p:nvSpPr>
        <p:spPr/>
        <p:txBody>
          <a:bodyPr/>
          <a:lstStyle/>
          <a:p>
            <a:endParaRPr lang="en-US"/>
          </a:p>
        </p:txBody>
      </p:sp>
      <p:sp>
        <p:nvSpPr>
          <p:cNvPr id="8" name="Footer Placeholder 7">
            <a:extLst>
              <a:ext uri="{FF2B5EF4-FFF2-40B4-BE49-F238E27FC236}">
                <a16:creationId xmlns:a16="http://schemas.microsoft.com/office/drawing/2014/main" id="{D36DDD6E-ADEB-5942-81B6-B6EAD047C7A9}"/>
              </a:ext>
            </a:extLst>
          </p:cNvPr>
          <p:cNvSpPr>
            <a:spLocks noGrp="1"/>
          </p:cNvSpPr>
          <p:nvPr>
            <p:ph type="ftr" sz="quarter" idx="29"/>
          </p:nvPr>
        </p:nvSpPr>
        <p:spPr/>
        <p:txBody>
          <a:bodyPr/>
          <a:lstStyle/>
          <a:p>
            <a:endParaRPr lang="en-US" spc="40"/>
          </a:p>
        </p:txBody>
      </p:sp>
      <p:sp>
        <p:nvSpPr>
          <p:cNvPr id="9" name="Slide Number Placeholder 8">
            <a:extLst>
              <a:ext uri="{FF2B5EF4-FFF2-40B4-BE49-F238E27FC236}">
                <a16:creationId xmlns:a16="http://schemas.microsoft.com/office/drawing/2014/main" id="{C9444B7F-9698-7B42-AEA5-932E6BFF61DA}"/>
              </a:ext>
            </a:extLst>
          </p:cNvPr>
          <p:cNvSpPr>
            <a:spLocks noGrp="1"/>
          </p:cNvSpPr>
          <p:nvPr>
            <p:ph type="sldNum" sz="quarter" idx="30"/>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1035771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53B6C-1D0D-8F45-BEC3-290410D2F197}"/>
              </a:ext>
            </a:extLst>
          </p:cNvPr>
          <p:cNvSpPr/>
          <p:nvPr/>
        </p:nvSpPr>
        <p:spPr>
          <a:xfrm>
            <a:off x="618527" y="1084083"/>
            <a:ext cx="7906948" cy="333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15DC5181-FC5E-284A-AC81-9588DDBCFB83}"/>
              </a:ext>
            </a:extLst>
          </p:cNvPr>
          <p:cNvPicPr>
            <a:picLocks noChangeAspect="1"/>
          </p:cNvPicPr>
          <p:nvPr/>
        </p:nvPicPr>
        <p:blipFill rotWithShape="1">
          <a:blip r:embed="rId2">
            <a:alphaModFix amt="50000"/>
          </a:blip>
          <a:srcRect l="6738" t="21077" r="6854" b="14045"/>
          <a:stretch/>
        </p:blipFill>
        <p:spPr>
          <a:xfrm>
            <a:off x="618527" y="1084083"/>
            <a:ext cx="7901165" cy="3336998"/>
          </a:xfrm>
          <a:prstGeom prst="rect">
            <a:avLst/>
          </a:prstGeom>
        </p:spPr>
      </p:pic>
      <p:sp>
        <p:nvSpPr>
          <p:cNvPr id="15" name="Rectangle 14">
            <a:extLst>
              <a:ext uri="{FF2B5EF4-FFF2-40B4-BE49-F238E27FC236}">
                <a16:creationId xmlns:a16="http://schemas.microsoft.com/office/drawing/2014/main" id="{11955E0C-E3A0-1C4F-B229-2D15DF4FC5C4}"/>
              </a:ext>
            </a:extLst>
          </p:cNvPr>
          <p:cNvSpPr/>
          <p:nvPr/>
        </p:nvSpPr>
        <p:spPr>
          <a:xfrm rot="16200000">
            <a:off x="2900612" y="-1198006"/>
            <a:ext cx="3336997" cy="7901166"/>
          </a:xfrm>
          <a:prstGeom prst="rect">
            <a:avLst/>
          </a:prstGeom>
          <a:gradFill>
            <a:gsLst>
              <a:gs pos="31000">
                <a:schemeClr val="accent1">
                  <a:alpha val="85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hlinkClick r:id="rId3"/>
            <a:extLst>
              <a:ext uri="{FF2B5EF4-FFF2-40B4-BE49-F238E27FC236}">
                <a16:creationId xmlns:a16="http://schemas.microsoft.com/office/drawing/2014/main" id="{73E5A386-1C06-0943-A3D1-46C5386F4F34}"/>
              </a:ext>
            </a:extLst>
          </p:cNvPr>
          <p:cNvPicPr>
            <a:picLocks noChangeAspect="1"/>
          </p:cNvPicPr>
          <p:nvPr/>
        </p:nvPicPr>
        <p:blipFill>
          <a:blip r:embed="rId4"/>
          <a:stretch>
            <a:fillRect/>
          </a:stretch>
        </p:blipFill>
        <p:spPr>
          <a:xfrm>
            <a:off x="624311" y="446730"/>
            <a:ext cx="1320165" cy="402336"/>
          </a:xfrm>
          <a:prstGeom prst="rect">
            <a:avLst/>
          </a:prstGeom>
        </p:spPr>
      </p:pic>
      <p:sp>
        <p:nvSpPr>
          <p:cNvPr id="12" name="Rectangle 11">
            <a:extLst>
              <a:ext uri="{FF2B5EF4-FFF2-40B4-BE49-F238E27FC236}">
                <a16:creationId xmlns:a16="http://schemas.microsoft.com/office/drawing/2014/main" id="{0EC85ED0-E313-A044-AC9B-763FAE8250AD}"/>
              </a:ext>
            </a:extLst>
          </p:cNvPr>
          <p:cNvSpPr/>
          <p:nvPr/>
        </p:nvSpPr>
        <p:spPr>
          <a:xfrm>
            <a:off x="624310" y="4597042"/>
            <a:ext cx="7901165" cy="116570"/>
          </a:xfrm>
          <a:prstGeom prst="rect">
            <a:avLst/>
          </a:prstGeom>
        </p:spPr>
        <p:txBody>
          <a:bodyPr wrap="square" lIns="0" tIns="0" rIns="0" bIns="0">
            <a:spAutoFit/>
          </a:bodyPr>
          <a:lstStyle/>
          <a:p>
            <a:pPr>
              <a:lnSpc>
                <a:spcPts val="1000"/>
              </a:lnSpc>
              <a:spcAft>
                <a:spcPts val="200"/>
              </a:spcAft>
            </a:pPr>
            <a:r>
              <a:rPr lang="en-US" sz="700" spc="30">
                <a:solidFill>
                  <a:schemeClr val="tx2"/>
                </a:solidFill>
                <a:latin typeface="Arial" panose="020B0604020202020204" pitchFamily="34" charset="0"/>
                <a:cs typeface="Arial" panose="020B0604020202020204" pitchFamily="34" charset="0"/>
              </a:rPr>
              <a:t>100 </a:t>
            </a:r>
            <a:r>
              <a:rPr lang="en-US" sz="700" spc="30" baseline="0">
                <a:solidFill>
                  <a:schemeClr val="tx2"/>
                </a:solidFill>
                <a:effectLst/>
                <a:latin typeface="Arial" panose="020B0604020202020204" pitchFamily="34" charset="0"/>
                <a:cs typeface="Arial" panose="020B0604020202020204" pitchFamily="34" charset="0"/>
              </a:rPr>
              <a:t>Grandville SW Suite 600, Grand Rapids, MI 49503</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a:solidFill>
                  <a:schemeClr val="tx2"/>
                </a:solidFill>
                <a:effectLst/>
                <a:latin typeface="Arial" panose="020B0604020202020204" pitchFamily="34" charset="0"/>
                <a:cs typeface="Arial" panose="020B0604020202020204" pitchFamily="34" charset="0"/>
              </a:rPr>
              <a:t>P</a:t>
            </a:r>
            <a:r>
              <a:rPr lang="en-US" sz="700" spc="30" baseline="0">
                <a:solidFill>
                  <a:schemeClr val="tx2"/>
                </a:solidFill>
                <a:effectLst/>
                <a:latin typeface="Arial" panose="020B0604020202020204" pitchFamily="34" charset="0"/>
                <a:cs typeface="Arial" panose="020B0604020202020204" pitchFamily="34" charset="0"/>
              </a:rPr>
              <a:t> 616 454 0505</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err="1">
                <a:solidFill>
                  <a:schemeClr val="accent1"/>
                </a:solidFill>
                <a:effectLst/>
                <a:latin typeface="Arial" panose="020B0604020202020204" pitchFamily="34" charset="0"/>
                <a:cs typeface="Arial" panose="020B0604020202020204" pitchFamily="34" charset="0"/>
              </a:rPr>
              <a:t>teamddm.com</a:t>
            </a:r>
            <a:endParaRPr lang="en-US" sz="700" spc="30" baseline="0">
              <a:solidFill>
                <a:schemeClr val="accent1"/>
              </a:solidFill>
              <a:effectLst/>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3D35C173-31EE-6146-9C73-EB52921C3AC8}"/>
              </a:ext>
            </a:extLst>
          </p:cNvPr>
          <p:cNvSpPr>
            <a:spLocks noGrp="1"/>
          </p:cNvSpPr>
          <p:nvPr>
            <p:ph type="body" sz="quarter" idx="27" hasCustomPrompt="1"/>
          </p:nvPr>
        </p:nvSpPr>
        <p:spPr>
          <a:xfrm>
            <a:off x="618526" y="1084083"/>
            <a:ext cx="5950950" cy="1847753"/>
          </a:xfrm>
          <a:prstGeom prst="rect">
            <a:avLst/>
          </a:prstGeom>
        </p:spPr>
        <p:txBody>
          <a:bodyPr lIns="457200" tIns="91440" rIns="0" bIns="91440" anchor="ctr">
            <a:noAutofit/>
          </a:bodyPr>
          <a:lstStyle>
            <a:lvl1pPr marL="0" indent="0">
              <a:lnSpc>
                <a:spcPct val="100000"/>
              </a:lnSpc>
              <a:spcBef>
                <a:spcPts val="0"/>
              </a:spcBef>
              <a:spcAft>
                <a:spcPts val="2500"/>
              </a:spcAft>
              <a:buNone/>
              <a:defRPr sz="2800" b="0" i="0" spc="50"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1600" b="1" i="0" spc="19" baseline="0">
                <a:solidFill>
                  <a:schemeClr val="bg1"/>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1600" b="0" i="0" spc="19" baseline="0">
                <a:solidFill>
                  <a:schemeClr val="bg1"/>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bg1"/>
              </a:buClr>
              <a:buFont typeface="System Font Regular"/>
              <a:buChar char="‣"/>
              <a:defRPr sz="1600" b="0" i="0" spc="19" baseline="0">
                <a:solidFill>
                  <a:schemeClr val="bg1"/>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1600" b="0" i="0" spc="19" baseline="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2">
            <a:extLst>
              <a:ext uri="{FF2B5EF4-FFF2-40B4-BE49-F238E27FC236}">
                <a16:creationId xmlns:a16="http://schemas.microsoft.com/office/drawing/2014/main" id="{F025D6FB-E7C6-1E4D-BC0C-A3939BE2E93F}"/>
              </a:ext>
            </a:extLst>
          </p:cNvPr>
          <p:cNvSpPr>
            <a:spLocks noGrp="1"/>
          </p:cNvSpPr>
          <p:nvPr>
            <p:ph type="body" sz="quarter" idx="12" hasCustomPrompt="1"/>
          </p:nvPr>
        </p:nvSpPr>
        <p:spPr>
          <a:xfrm>
            <a:off x="612744" y="2931840"/>
            <a:ext cx="4034671" cy="1489237"/>
          </a:xfrm>
          <a:prstGeom prst="rect">
            <a:avLst/>
          </a:prstGeom>
        </p:spPr>
        <p:txBody>
          <a:bodyPr lIns="457200" tIns="0" rIns="91440" bIns="365760" anchor="b">
            <a:normAutofit/>
          </a:bodyPr>
          <a:lstStyle>
            <a:lvl1pPr marL="0" indent="0">
              <a:lnSpc>
                <a:spcPct val="125000"/>
              </a:lnSpc>
              <a:spcBef>
                <a:spcPts val="450"/>
              </a:spcBef>
              <a:buNone/>
              <a:defRPr sz="950" b="1" i="0" cap="all" spc="30" baseline="0">
                <a:solidFill>
                  <a:schemeClr val="accent4"/>
                </a:solidFill>
                <a:latin typeface="Arial" panose="020B0604020202020204" pitchFamily="34" charset="0"/>
                <a:cs typeface="Arial" panose="020B0604020202020204" pitchFamily="34" charset="0"/>
              </a:defRPr>
            </a:lvl1pPr>
            <a:lvl2pPr marL="0" indent="0">
              <a:lnSpc>
                <a:spcPct val="125000"/>
              </a:lnSpc>
              <a:spcBef>
                <a:spcPts val="0"/>
              </a:spcBef>
              <a:spcAft>
                <a:spcPts val="563"/>
              </a:spcAft>
              <a:buNone/>
              <a:defRPr sz="950" b="0" i="0" spc="30" baseline="0">
                <a:solidFill>
                  <a:schemeClr val="accent4"/>
                </a:solidFill>
                <a:latin typeface="Arial" panose="020B0604020202020204" pitchFamily="34" charset="0"/>
                <a:cs typeface="Arial" panose="020B0604020202020204" pitchFamily="34" charset="0"/>
              </a:defRPr>
            </a:lvl2pPr>
            <a:lvl3pPr marL="0" indent="0">
              <a:lnSpc>
                <a:spcPct val="125000"/>
              </a:lnSpc>
              <a:spcBef>
                <a:spcPts val="113"/>
              </a:spcBef>
              <a:spcAft>
                <a:spcPts val="113"/>
              </a:spcAft>
              <a:buFont typeface="System Font Regular"/>
              <a:buNone/>
              <a:defRPr sz="850" b="0" i="0" spc="30" baseline="0">
                <a:solidFill>
                  <a:schemeClr val="accent4"/>
                </a:solidFill>
                <a:latin typeface="Arial" panose="020B0604020202020204" pitchFamily="34" charset="0"/>
                <a:cs typeface="Arial" panose="020B0604020202020204" pitchFamily="34" charset="0"/>
              </a:defRPr>
            </a:lvl3pPr>
            <a:lvl4pPr marL="0" indent="0">
              <a:lnSpc>
                <a:spcPct val="125000"/>
              </a:lnSpc>
              <a:spcBef>
                <a:spcPts val="113"/>
              </a:spcBef>
              <a:buFont typeface="System Font Regular"/>
              <a:buNone/>
              <a:defRPr sz="850" b="0" i="0" spc="30" baseline="0">
                <a:solidFill>
                  <a:schemeClr val="accent4"/>
                </a:solidFill>
                <a:latin typeface="Arial" panose="020B0604020202020204" pitchFamily="34" charset="0"/>
                <a:cs typeface="Arial" panose="020B0604020202020204" pitchFamily="34" charset="0"/>
              </a:defRPr>
            </a:lvl4pPr>
            <a:lvl5pPr marL="85729" indent="-85724">
              <a:lnSpc>
                <a:spcPct val="125000"/>
              </a:lnSpc>
              <a:spcBef>
                <a:spcPts val="113"/>
              </a:spcBef>
              <a:buFont typeface="System Font Regular"/>
              <a:buChar char="‣"/>
              <a:defRPr sz="850" b="0" i="0" spc="30" baseline="0">
                <a:solidFill>
                  <a:schemeClr val="accent4"/>
                </a:solidFill>
                <a:latin typeface="Arial" panose="020B0604020202020204" pitchFamily="34" charset="0"/>
                <a:cs typeface="Arial" panose="020B0604020202020204" pitchFamily="34" charset="0"/>
              </a:defRPr>
            </a:lvl5pPr>
          </a:lstStyle>
          <a:p>
            <a:pPr lvl="0"/>
            <a:r>
              <a:rPr lang="en-US"/>
              <a:t>LAST NAME</a:t>
            </a:r>
          </a:p>
          <a:p>
            <a:pPr lvl="2"/>
            <a:r>
              <a:rPr lang="en-US"/>
              <a:t>Position</a:t>
            </a:r>
          </a:p>
          <a:p>
            <a:pPr lvl="3"/>
            <a:r>
              <a:rPr lang="en-US"/>
              <a:t>Fourth level</a:t>
            </a:r>
          </a:p>
        </p:txBody>
      </p:sp>
    </p:spTree>
    <p:extLst>
      <p:ext uri="{BB962C8B-B14F-4D97-AF65-F5344CB8AC3E}">
        <p14:creationId xmlns:p14="http://schemas.microsoft.com/office/powerpoint/2010/main" val="2616047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genda - 2">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1589D299-74E7-6E44-9026-3FE3D3CAB915}"/>
              </a:ext>
            </a:extLst>
          </p:cNvPr>
          <p:cNvSpPr>
            <a:spLocks noGrp="1"/>
          </p:cNvSpPr>
          <p:nvPr>
            <p:ph type="body" sz="quarter" idx="11" hasCustomPrompt="1"/>
          </p:nvPr>
        </p:nvSpPr>
        <p:spPr>
          <a:xfrm>
            <a:off x="625101" y="1076015"/>
            <a:ext cx="7888859" cy="3566160"/>
          </a:xfrm>
          <a:prstGeom prst="rect">
            <a:avLst/>
          </a:prstGeom>
        </p:spPr>
        <p:txBody>
          <a:bodyPr wrap="none" lIns="0" tIns="274320" rIns="0" bIns="0" numCol="3" spcCol="1143000">
            <a:normAutofit/>
          </a:bodyPr>
          <a:lstStyle>
            <a:lvl1pPr marL="0" indent="-205744">
              <a:lnSpc>
                <a:spcPct val="125000"/>
              </a:lnSpc>
              <a:spcBef>
                <a:spcPts val="1500"/>
              </a:spcBef>
              <a:buFont typeface="+mj-lt"/>
              <a:buAutoNum type="arabicPeriod"/>
              <a:defRPr sz="1000" b="0" i="0" cap="all" spc="50" baseline="0">
                <a:solidFill>
                  <a:schemeClr val="accent1"/>
                </a:solidFill>
                <a:latin typeface="Arial" panose="020B0604020202020204" pitchFamily="34" charset="0"/>
                <a:cs typeface="Arial" panose="020B0604020202020204" pitchFamily="34" charset="0"/>
              </a:defRPr>
            </a:lvl1pPr>
            <a:lvl2pPr marL="205744" indent="0">
              <a:lnSpc>
                <a:spcPct val="100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274322" indent="-68582">
              <a:lnSpc>
                <a:spcPct val="100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342904" indent="-68582">
              <a:lnSpc>
                <a:spcPct val="100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411485" indent="-68582">
              <a:lnSpc>
                <a:spcPct val="100000"/>
              </a:lnSpc>
              <a:spcBef>
                <a:spcPts val="300"/>
              </a:spcBef>
              <a:buFont typeface="Arial" panose="020B0604020202020204" pitchFamily="34" charset="0"/>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0"/>
            <a:r>
              <a:rPr lang="en-US"/>
              <a:t>TOPIC</a:t>
            </a:r>
          </a:p>
          <a:p>
            <a:pPr lvl="1"/>
            <a:r>
              <a:rPr lang="en-US"/>
              <a:t>Second level</a:t>
            </a:r>
          </a:p>
          <a:p>
            <a:pPr lvl="2"/>
            <a:r>
              <a:rPr lang="en-US"/>
              <a:t>Third level</a:t>
            </a:r>
          </a:p>
          <a:p>
            <a:pPr lvl="3"/>
            <a:r>
              <a:rPr lang="en-US"/>
              <a:t>Fourth level</a:t>
            </a:r>
          </a:p>
          <a:p>
            <a:pPr lvl="4"/>
            <a:r>
              <a:rPr lang="en-US"/>
              <a:t>Fifth level</a:t>
            </a:r>
          </a:p>
          <a:p>
            <a:pPr lvl="4"/>
            <a:endParaRPr lang="en-US"/>
          </a:p>
        </p:txBody>
      </p:sp>
      <p:cxnSp>
        <p:nvCxnSpPr>
          <p:cNvPr id="9" name="Straight Connector 8">
            <a:extLst>
              <a:ext uri="{FF2B5EF4-FFF2-40B4-BE49-F238E27FC236}">
                <a16:creationId xmlns:a16="http://schemas.microsoft.com/office/drawing/2014/main" id="{C78D171B-6A08-C547-A755-3C38BB32463F}"/>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A2B5ACF-3074-C049-83F1-21B306E830E0}"/>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7" name="Date Placeholder 16">
            <a:extLst>
              <a:ext uri="{FF2B5EF4-FFF2-40B4-BE49-F238E27FC236}">
                <a16:creationId xmlns:a16="http://schemas.microsoft.com/office/drawing/2014/main" id="{698C9A40-34DD-3C4A-8238-E66135CCD374}"/>
              </a:ext>
            </a:extLst>
          </p:cNvPr>
          <p:cNvSpPr>
            <a:spLocks noGrp="1"/>
          </p:cNvSpPr>
          <p:nvPr>
            <p:ph type="dt" sz="half" idx="12"/>
          </p:nvPr>
        </p:nvSpPr>
        <p:spPr/>
        <p:txBody>
          <a:bodyPr/>
          <a:lstStyle/>
          <a:p>
            <a:endParaRPr lang="en-US"/>
          </a:p>
        </p:txBody>
      </p:sp>
      <p:sp>
        <p:nvSpPr>
          <p:cNvPr id="18" name="Footer Placeholder 17">
            <a:extLst>
              <a:ext uri="{FF2B5EF4-FFF2-40B4-BE49-F238E27FC236}">
                <a16:creationId xmlns:a16="http://schemas.microsoft.com/office/drawing/2014/main" id="{B6B16B8E-88D7-CD45-B025-56CD20D9588E}"/>
              </a:ext>
            </a:extLst>
          </p:cNvPr>
          <p:cNvSpPr>
            <a:spLocks noGrp="1"/>
          </p:cNvSpPr>
          <p:nvPr>
            <p:ph type="ftr" sz="quarter" idx="13"/>
          </p:nvPr>
        </p:nvSpPr>
        <p:spPr/>
        <p:txBody>
          <a:bodyPr/>
          <a:lstStyle/>
          <a:p>
            <a:endParaRPr lang="en-US" spc="40"/>
          </a:p>
        </p:txBody>
      </p:sp>
      <p:sp>
        <p:nvSpPr>
          <p:cNvPr id="19" name="Slide Number Placeholder 18">
            <a:extLst>
              <a:ext uri="{FF2B5EF4-FFF2-40B4-BE49-F238E27FC236}">
                <a16:creationId xmlns:a16="http://schemas.microsoft.com/office/drawing/2014/main" id="{0FE9AB37-657E-D64F-ADA7-FA44C4436B52}"/>
              </a:ext>
            </a:extLst>
          </p:cNvPr>
          <p:cNvSpPr>
            <a:spLocks noGrp="1"/>
          </p:cNvSpPr>
          <p:nvPr>
            <p:ph type="sldNum" sz="quarter" idx="14"/>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1534309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get/Estimates - 1">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0CD50B0F-F5FD-2B43-9EEF-82A869C2F87F}"/>
              </a:ext>
            </a:extLst>
          </p:cNvPr>
          <p:cNvSpPr/>
          <p:nvPr/>
        </p:nvSpPr>
        <p:spPr>
          <a:xfrm>
            <a:off x="0" y="4165642"/>
            <a:ext cx="9144000" cy="9778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2" name="Picture 41">
            <a:extLst>
              <a:ext uri="{FF2B5EF4-FFF2-40B4-BE49-F238E27FC236}">
                <a16:creationId xmlns:a16="http://schemas.microsoft.com/office/drawing/2014/main" id="{18FDB7C2-769B-054F-BCEA-3F58E2BC87A5}"/>
              </a:ext>
            </a:extLst>
          </p:cNvPr>
          <p:cNvPicPr>
            <a:picLocks noChangeAspect="1"/>
          </p:cNvPicPr>
          <p:nvPr/>
        </p:nvPicPr>
        <p:blipFill rotWithShape="1">
          <a:blip r:embed="rId2">
            <a:alphaModFix amt="50000"/>
          </a:blip>
          <a:srcRect l="-27" t="66943" r="27" b="14045"/>
          <a:stretch/>
        </p:blipFill>
        <p:spPr>
          <a:xfrm>
            <a:off x="0" y="4165642"/>
            <a:ext cx="9144000" cy="977858"/>
          </a:xfrm>
          <a:prstGeom prst="rect">
            <a:avLst/>
          </a:prstGeom>
        </p:spPr>
      </p:pic>
      <p:sp>
        <p:nvSpPr>
          <p:cNvPr id="6" name="Text Placeholder 5">
            <a:extLst>
              <a:ext uri="{FF2B5EF4-FFF2-40B4-BE49-F238E27FC236}">
                <a16:creationId xmlns:a16="http://schemas.microsoft.com/office/drawing/2014/main" id="{A9ACAFE6-A640-6B4A-A240-1CFAA89B6515}"/>
              </a:ext>
            </a:extLst>
          </p:cNvPr>
          <p:cNvSpPr>
            <a:spLocks noGrp="1"/>
          </p:cNvSpPr>
          <p:nvPr>
            <p:ph type="body" sz="quarter" idx="10" hasCustomPrompt="1"/>
          </p:nvPr>
        </p:nvSpPr>
        <p:spPr>
          <a:xfrm>
            <a:off x="618411"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3" name="Text Placeholder 12">
            <a:extLst>
              <a:ext uri="{FF2B5EF4-FFF2-40B4-BE49-F238E27FC236}">
                <a16:creationId xmlns:a16="http://schemas.microsoft.com/office/drawing/2014/main" id="{DFF98827-0560-0E47-89CF-FDBC15F29FA0}"/>
              </a:ext>
            </a:extLst>
          </p:cNvPr>
          <p:cNvSpPr>
            <a:spLocks noGrp="1"/>
          </p:cNvSpPr>
          <p:nvPr>
            <p:ph type="body" sz="quarter" idx="11"/>
          </p:nvPr>
        </p:nvSpPr>
        <p:spPr>
          <a:xfrm>
            <a:off x="618411"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sp>
        <p:nvSpPr>
          <p:cNvPr id="19" name="Text Placeholder 12">
            <a:extLst>
              <a:ext uri="{FF2B5EF4-FFF2-40B4-BE49-F238E27FC236}">
                <a16:creationId xmlns:a16="http://schemas.microsoft.com/office/drawing/2014/main" id="{E28B3BBF-2D86-9546-9E1A-1F5BC6D80A7D}"/>
              </a:ext>
            </a:extLst>
          </p:cNvPr>
          <p:cNvSpPr>
            <a:spLocks noGrp="1"/>
          </p:cNvSpPr>
          <p:nvPr>
            <p:ph type="body" sz="quarter" idx="13"/>
          </p:nvPr>
        </p:nvSpPr>
        <p:spPr>
          <a:xfrm>
            <a:off x="2519647"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1560DD8E-DA76-0844-A169-6CF673C41131}"/>
              </a:ext>
            </a:extLst>
          </p:cNvPr>
          <p:cNvSpPr>
            <a:spLocks noGrp="1"/>
          </p:cNvSpPr>
          <p:nvPr>
            <p:ph type="body" sz="quarter" idx="15"/>
          </p:nvPr>
        </p:nvSpPr>
        <p:spPr>
          <a:xfrm>
            <a:off x="4901406"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32" name="Text Placeholder 5">
            <a:extLst>
              <a:ext uri="{FF2B5EF4-FFF2-40B4-BE49-F238E27FC236}">
                <a16:creationId xmlns:a16="http://schemas.microsoft.com/office/drawing/2014/main" id="{C04FCAC8-ED53-3047-ADF8-D1B817734421}"/>
              </a:ext>
            </a:extLst>
          </p:cNvPr>
          <p:cNvSpPr>
            <a:spLocks noGrp="1"/>
          </p:cNvSpPr>
          <p:nvPr>
            <p:ph type="body" sz="quarter" idx="22" hasCustomPrompt="1"/>
          </p:nvPr>
        </p:nvSpPr>
        <p:spPr>
          <a:xfrm>
            <a:off x="2519647"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3" name="Text Placeholder 5">
            <a:extLst>
              <a:ext uri="{FF2B5EF4-FFF2-40B4-BE49-F238E27FC236}">
                <a16:creationId xmlns:a16="http://schemas.microsoft.com/office/drawing/2014/main" id="{1FB56AFC-6F17-2749-B54D-66484007CF56}"/>
              </a:ext>
            </a:extLst>
          </p:cNvPr>
          <p:cNvSpPr>
            <a:spLocks noGrp="1"/>
          </p:cNvSpPr>
          <p:nvPr>
            <p:ph type="body" sz="quarter" idx="23" hasCustomPrompt="1"/>
          </p:nvPr>
        </p:nvSpPr>
        <p:spPr>
          <a:xfrm>
            <a:off x="4901406"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4" name="Straight Connector 3">
            <a:extLst>
              <a:ext uri="{FF2B5EF4-FFF2-40B4-BE49-F238E27FC236}">
                <a16:creationId xmlns:a16="http://schemas.microsoft.com/office/drawing/2014/main" id="{96FE5FCF-C30E-1342-A4C0-458FC593A151}"/>
              </a:ext>
            </a:extLst>
          </p:cNvPr>
          <p:cNvCxnSpPr>
            <a:cxnSpLocks/>
          </p:cNvCxnSpPr>
          <p:nvPr/>
        </p:nvCxnSpPr>
        <p:spPr>
          <a:xfrm>
            <a:off x="619061"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869A914-FB38-0844-B2EB-33F48723E3F1}"/>
              </a:ext>
            </a:extLst>
          </p:cNvPr>
          <p:cNvCxnSpPr>
            <a:cxnSpLocks/>
          </p:cNvCxnSpPr>
          <p:nvPr/>
        </p:nvCxnSpPr>
        <p:spPr>
          <a:xfrm>
            <a:off x="2511283"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F9C24C-58CD-A048-96D7-9E45AD78B8B8}"/>
              </a:ext>
            </a:extLst>
          </p:cNvPr>
          <p:cNvCxnSpPr>
            <a:cxnSpLocks/>
          </p:cNvCxnSpPr>
          <p:nvPr/>
        </p:nvCxnSpPr>
        <p:spPr>
          <a:xfrm>
            <a:off x="4893042"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89" name="Text Placeholder 12">
            <a:extLst>
              <a:ext uri="{FF2B5EF4-FFF2-40B4-BE49-F238E27FC236}">
                <a16:creationId xmlns:a16="http://schemas.microsoft.com/office/drawing/2014/main" id="{25E6D3C6-81A4-CF42-85D2-89021ED082DF}"/>
              </a:ext>
            </a:extLst>
          </p:cNvPr>
          <p:cNvSpPr>
            <a:spLocks noGrp="1"/>
          </p:cNvSpPr>
          <p:nvPr>
            <p:ph type="body" sz="quarter" idx="24"/>
          </p:nvPr>
        </p:nvSpPr>
        <p:spPr>
          <a:xfrm>
            <a:off x="6811006" y="1743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90" name="Text Placeholder 5">
            <a:extLst>
              <a:ext uri="{FF2B5EF4-FFF2-40B4-BE49-F238E27FC236}">
                <a16:creationId xmlns:a16="http://schemas.microsoft.com/office/drawing/2014/main" id="{CDC900A4-3E17-BC4C-A782-11ECB90FD0EF}"/>
              </a:ext>
            </a:extLst>
          </p:cNvPr>
          <p:cNvSpPr>
            <a:spLocks noGrp="1"/>
          </p:cNvSpPr>
          <p:nvPr>
            <p:ph type="body" sz="quarter" idx="25" hasCustomPrompt="1"/>
          </p:nvPr>
        </p:nvSpPr>
        <p:spPr>
          <a:xfrm>
            <a:off x="6811006" y="1359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91" name="Straight Connector 90">
            <a:extLst>
              <a:ext uri="{FF2B5EF4-FFF2-40B4-BE49-F238E27FC236}">
                <a16:creationId xmlns:a16="http://schemas.microsoft.com/office/drawing/2014/main" id="{22F66995-8119-094B-94AE-C3BFFD9739B8}"/>
              </a:ext>
            </a:extLst>
          </p:cNvPr>
          <p:cNvCxnSpPr>
            <a:cxnSpLocks/>
          </p:cNvCxnSpPr>
          <p:nvPr/>
        </p:nvCxnSpPr>
        <p:spPr>
          <a:xfrm>
            <a:off x="6802642" y="1743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92" name="Text Placeholder 5">
            <a:extLst>
              <a:ext uri="{FF2B5EF4-FFF2-40B4-BE49-F238E27FC236}">
                <a16:creationId xmlns:a16="http://schemas.microsoft.com/office/drawing/2014/main" id="{A882BA77-DAC8-E245-9A37-242A7ABDDB04}"/>
              </a:ext>
            </a:extLst>
          </p:cNvPr>
          <p:cNvSpPr>
            <a:spLocks noGrp="1"/>
          </p:cNvSpPr>
          <p:nvPr>
            <p:ph type="body" sz="quarter" idx="26" hasCustomPrompt="1"/>
          </p:nvPr>
        </p:nvSpPr>
        <p:spPr>
          <a:xfrm>
            <a:off x="618411"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93" name="Text Placeholder 12">
            <a:extLst>
              <a:ext uri="{FF2B5EF4-FFF2-40B4-BE49-F238E27FC236}">
                <a16:creationId xmlns:a16="http://schemas.microsoft.com/office/drawing/2014/main" id="{1D4A5D50-0D5A-1A46-876A-501AD4F43155}"/>
              </a:ext>
            </a:extLst>
          </p:cNvPr>
          <p:cNvSpPr>
            <a:spLocks noGrp="1"/>
          </p:cNvSpPr>
          <p:nvPr>
            <p:ph type="body" sz="quarter" idx="27"/>
          </p:nvPr>
        </p:nvSpPr>
        <p:spPr>
          <a:xfrm>
            <a:off x="618411"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sp>
        <p:nvSpPr>
          <p:cNvPr id="94" name="Text Placeholder 12">
            <a:extLst>
              <a:ext uri="{FF2B5EF4-FFF2-40B4-BE49-F238E27FC236}">
                <a16:creationId xmlns:a16="http://schemas.microsoft.com/office/drawing/2014/main" id="{E031DAE9-E540-AB48-BC7A-A159ED5166E6}"/>
              </a:ext>
            </a:extLst>
          </p:cNvPr>
          <p:cNvSpPr>
            <a:spLocks noGrp="1"/>
          </p:cNvSpPr>
          <p:nvPr>
            <p:ph type="body" sz="quarter" idx="28"/>
          </p:nvPr>
        </p:nvSpPr>
        <p:spPr>
          <a:xfrm>
            <a:off x="2519647"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rgbClr val="3C3C3B"/>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95" name="Text Placeholder 12">
            <a:extLst>
              <a:ext uri="{FF2B5EF4-FFF2-40B4-BE49-F238E27FC236}">
                <a16:creationId xmlns:a16="http://schemas.microsoft.com/office/drawing/2014/main" id="{08084BCB-D5BE-DC4F-8306-ECF6D8D36AA4}"/>
              </a:ext>
            </a:extLst>
          </p:cNvPr>
          <p:cNvSpPr>
            <a:spLocks noGrp="1"/>
          </p:cNvSpPr>
          <p:nvPr>
            <p:ph type="body" sz="quarter" idx="29"/>
          </p:nvPr>
        </p:nvSpPr>
        <p:spPr>
          <a:xfrm>
            <a:off x="4901406"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96" name="Text Placeholder 5">
            <a:extLst>
              <a:ext uri="{FF2B5EF4-FFF2-40B4-BE49-F238E27FC236}">
                <a16:creationId xmlns:a16="http://schemas.microsoft.com/office/drawing/2014/main" id="{D594A6A6-C56B-CF42-9AE3-EF3ACE6DE23E}"/>
              </a:ext>
            </a:extLst>
          </p:cNvPr>
          <p:cNvSpPr>
            <a:spLocks noGrp="1"/>
          </p:cNvSpPr>
          <p:nvPr>
            <p:ph type="body" sz="quarter" idx="30" hasCustomPrompt="1"/>
          </p:nvPr>
        </p:nvSpPr>
        <p:spPr>
          <a:xfrm>
            <a:off x="2519647"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97" name="Text Placeholder 5">
            <a:extLst>
              <a:ext uri="{FF2B5EF4-FFF2-40B4-BE49-F238E27FC236}">
                <a16:creationId xmlns:a16="http://schemas.microsoft.com/office/drawing/2014/main" id="{B972FD60-0771-414B-A0BC-A33621537AA9}"/>
              </a:ext>
            </a:extLst>
          </p:cNvPr>
          <p:cNvSpPr>
            <a:spLocks noGrp="1"/>
          </p:cNvSpPr>
          <p:nvPr>
            <p:ph type="body" sz="quarter" idx="31" hasCustomPrompt="1"/>
          </p:nvPr>
        </p:nvSpPr>
        <p:spPr>
          <a:xfrm>
            <a:off x="4901406"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98" name="Straight Connector 97">
            <a:extLst>
              <a:ext uri="{FF2B5EF4-FFF2-40B4-BE49-F238E27FC236}">
                <a16:creationId xmlns:a16="http://schemas.microsoft.com/office/drawing/2014/main" id="{B17BC7D5-8FD0-9244-8167-0C7866333D44}"/>
              </a:ext>
            </a:extLst>
          </p:cNvPr>
          <p:cNvCxnSpPr>
            <a:cxnSpLocks/>
          </p:cNvCxnSpPr>
          <p:nvPr/>
        </p:nvCxnSpPr>
        <p:spPr>
          <a:xfrm>
            <a:off x="619061"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D595563-439E-F44D-9705-9E943E919DCE}"/>
              </a:ext>
            </a:extLst>
          </p:cNvPr>
          <p:cNvCxnSpPr>
            <a:cxnSpLocks/>
          </p:cNvCxnSpPr>
          <p:nvPr/>
        </p:nvCxnSpPr>
        <p:spPr>
          <a:xfrm>
            <a:off x="2511283"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F28ADEA-F12A-D348-890D-367CD88C6530}"/>
              </a:ext>
            </a:extLst>
          </p:cNvPr>
          <p:cNvCxnSpPr>
            <a:cxnSpLocks/>
          </p:cNvCxnSpPr>
          <p:nvPr/>
        </p:nvCxnSpPr>
        <p:spPr>
          <a:xfrm>
            <a:off x="4893042"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01" name="Text Placeholder 12">
            <a:extLst>
              <a:ext uri="{FF2B5EF4-FFF2-40B4-BE49-F238E27FC236}">
                <a16:creationId xmlns:a16="http://schemas.microsoft.com/office/drawing/2014/main" id="{8F9BAC27-1D7A-6D4C-B7DA-BFB40A6DE97B}"/>
              </a:ext>
            </a:extLst>
          </p:cNvPr>
          <p:cNvSpPr>
            <a:spLocks noGrp="1"/>
          </p:cNvSpPr>
          <p:nvPr>
            <p:ph type="body" sz="quarter" idx="32"/>
          </p:nvPr>
        </p:nvSpPr>
        <p:spPr>
          <a:xfrm>
            <a:off x="6811006" y="2590136"/>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02" name="Text Placeholder 5">
            <a:extLst>
              <a:ext uri="{FF2B5EF4-FFF2-40B4-BE49-F238E27FC236}">
                <a16:creationId xmlns:a16="http://schemas.microsoft.com/office/drawing/2014/main" id="{B0A9C0C8-3751-0245-B616-EB8D10FFD78D}"/>
              </a:ext>
            </a:extLst>
          </p:cNvPr>
          <p:cNvSpPr>
            <a:spLocks noGrp="1"/>
          </p:cNvSpPr>
          <p:nvPr>
            <p:ph type="body" sz="quarter" idx="33" hasCustomPrompt="1"/>
          </p:nvPr>
        </p:nvSpPr>
        <p:spPr>
          <a:xfrm>
            <a:off x="6811006" y="2206151"/>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03" name="Straight Connector 102">
            <a:extLst>
              <a:ext uri="{FF2B5EF4-FFF2-40B4-BE49-F238E27FC236}">
                <a16:creationId xmlns:a16="http://schemas.microsoft.com/office/drawing/2014/main" id="{BF9C3A7E-C975-F14F-A7CF-BAF0AD1B71A4}"/>
              </a:ext>
            </a:extLst>
          </p:cNvPr>
          <p:cNvCxnSpPr>
            <a:cxnSpLocks/>
          </p:cNvCxnSpPr>
          <p:nvPr/>
        </p:nvCxnSpPr>
        <p:spPr>
          <a:xfrm>
            <a:off x="6802642" y="2590136"/>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07" name="Text Placeholder 12">
            <a:extLst>
              <a:ext uri="{FF2B5EF4-FFF2-40B4-BE49-F238E27FC236}">
                <a16:creationId xmlns:a16="http://schemas.microsoft.com/office/drawing/2014/main" id="{522CF8A3-0471-3D4C-8E5E-E8AD03193692}"/>
              </a:ext>
            </a:extLst>
          </p:cNvPr>
          <p:cNvSpPr>
            <a:spLocks noGrp="1"/>
          </p:cNvSpPr>
          <p:nvPr>
            <p:ph type="body" sz="quarter" idx="36"/>
          </p:nvPr>
        </p:nvSpPr>
        <p:spPr>
          <a:xfrm>
            <a:off x="4901406" y="3462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08" name="Text Placeholder 5">
            <a:extLst>
              <a:ext uri="{FF2B5EF4-FFF2-40B4-BE49-F238E27FC236}">
                <a16:creationId xmlns:a16="http://schemas.microsoft.com/office/drawing/2014/main" id="{74850DAA-89B0-304C-A4B5-733C8FC1FC39}"/>
              </a:ext>
            </a:extLst>
          </p:cNvPr>
          <p:cNvSpPr>
            <a:spLocks noGrp="1"/>
          </p:cNvSpPr>
          <p:nvPr>
            <p:ph type="body" sz="quarter" idx="37" hasCustomPrompt="1"/>
          </p:nvPr>
        </p:nvSpPr>
        <p:spPr>
          <a:xfrm>
            <a:off x="4901406" y="3078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09" name="Straight Connector 108">
            <a:extLst>
              <a:ext uri="{FF2B5EF4-FFF2-40B4-BE49-F238E27FC236}">
                <a16:creationId xmlns:a16="http://schemas.microsoft.com/office/drawing/2014/main" id="{50F39878-34D7-2A49-84D2-A6B1CC82A113}"/>
              </a:ext>
            </a:extLst>
          </p:cNvPr>
          <p:cNvCxnSpPr>
            <a:cxnSpLocks/>
          </p:cNvCxnSpPr>
          <p:nvPr/>
        </p:nvCxnSpPr>
        <p:spPr>
          <a:xfrm>
            <a:off x="4893042" y="3462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10" name="Text Placeholder 12">
            <a:extLst>
              <a:ext uri="{FF2B5EF4-FFF2-40B4-BE49-F238E27FC236}">
                <a16:creationId xmlns:a16="http://schemas.microsoft.com/office/drawing/2014/main" id="{4BDF2472-C8CD-AC46-AAC0-CDB4924F09BD}"/>
              </a:ext>
            </a:extLst>
          </p:cNvPr>
          <p:cNvSpPr>
            <a:spLocks noGrp="1"/>
          </p:cNvSpPr>
          <p:nvPr>
            <p:ph type="body" sz="quarter" idx="38"/>
          </p:nvPr>
        </p:nvSpPr>
        <p:spPr>
          <a:xfrm>
            <a:off x="6811006" y="3462972"/>
            <a:ext cx="1708526" cy="457200"/>
          </a:xfrm>
          <a:prstGeom prst="rect">
            <a:avLst/>
          </a:prstGeom>
        </p:spPr>
        <p:txBody>
          <a:bodyPr lIns="0" tIns="9144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11" name="Text Placeholder 5">
            <a:extLst>
              <a:ext uri="{FF2B5EF4-FFF2-40B4-BE49-F238E27FC236}">
                <a16:creationId xmlns:a16="http://schemas.microsoft.com/office/drawing/2014/main" id="{DBFBA63C-75BF-BE4B-BE35-91A76D07CEF4}"/>
              </a:ext>
            </a:extLst>
          </p:cNvPr>
          <p:cNvSpPr>
            <a:spLocks noGrp="1"/>
          </p:cNvSpPr>
          <p:nvPr>
            <p:ph type="body" sz="quarter" idx="39" hasCustomPrompt="1"/>
          </p:nvPr>
        </p:nvSpPr>
        <p:spPr>
          <a:xfrm>
            <a:off x="6811006" y="3078987"/>
            <a:ext cx="1708526" cy="364926"/>
          </a:xfrm>
          <a:prstGeom prst="rect">
            <a:avLst/>
          </a:prstGeom>
        </p:spPr>
        <p:txBody>
          <a:bodyPr lIns="0" tIns="0" rIns="0" bIns="45720" anchor="b">
            <a:noAutofit/>
          </a:bodyPr>
          <a:lstStyle>
            <a:lvl1pPr marL="0" indent="0">
              <a:lnSpc>
                <a:spcPct val="100000"/>
              </a:lnSpc>
              <a:spcBef>
                <a:spcPts val="0"/>
              </a:spcBef>
              <a:buNone/>
              <a:defRPr sz="9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12" name="Straight Connector 111">
            <a:extLst>
              <a:ext uri="{FF2B5EF4-FFF2-40B4-BE49-F238E27FC236}">
                <a16:creationId xmlns:a16="http://schemas.microsoft.com/office/drawing/2014/main" id="{2BDAF221-C6E6-5B49-84F2-DFDAEBA122DE}"/>
              </a:ext>
            </a:extLst>
          </p:cNvPr>
          <p:cNvCxnSpPr>
            <a:cxnSpLocks/>
          </p:cNvCxnSpPr>
          <p:nvPr/>
        </p:nvCxnSpPr>
        <p:spPr>
          <a:xfrm>
            <a:off x="6802642" y="3462972"/>
            <a:ext cx="1708526" cy="0"/>
          </a:xfrm>
          <a:prstGeom prst="line">
            <a:avLst/>
          </a:prstGeom>
          <a:ln w="635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70422B5-D893-E645-9D33-84CE5544750C}"/>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644EECA-265B-AB40-A4C2-628D1F4F786E}"/>
              </a:ext>
            </a:extLst>
          </p:cNvPr>
          <p:cNvSpPr>
            <a:spLocks noGrp="1"/>
          </p:cNvSpPr>
          <p:nvPr>
            <p:ph type="title" hasCustomPrompt="1"/>
          </p:nvPr>
        </p:nvSpPr>
        <p:spPr/>
        <p:txBody>
          <a:bodyPr/>
          <a:lstStyle/>
          <a:p>
            <a:r>
              <a:rPr lang="en-US"/>
              <a:t>CLICK TO EDIT</a:t>
            </a:r>
            <a:br>
              <a:rPr lang="en-US"/>
            </a:br>
            <a:r>
              <a:rPr lang="en-US"/>
              <a:t>MASTER TEXT STYLES</a:t>
            </a:r>
          </a:p>
        </p:txBody>
      </p:sp>
      <p:sp>
        <p:nvSpPr>
          <p:cNvPr id="40" name="Rectangle 39">
            <a:extLst>
              <a:ext uri="{FF2B5EF4-FFF2-40B4-BE49-F238E27FC236}">
                <a16:creationId xmlns:a16="http://schemas.microsoft.com/office/drawing/2014/main" id="{53C8EB78-5FB5-5543-AA4F-7B892C05480D}"/>
              </a:ext>
            </a:extLst>
          </p:cNvPr>
          <p:cNvSpPr/>
          <p:nvPr/>
        </p:nvSpPr>
        <p:spPr>
          <a:xfrm rot="16200000">
            <a:off x="4090841" y="78310"/>
            <a:ext cx="965829" cy="9140492"/>
          </a:xfrm>
          <a:prstGeom prst="rect">
            <a:avLst/>
          </a:prstGeom>
          <a:gradFill>
            <a:gsLst>
              <a:gs pos="2400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 Placeholder 5">
            <a:extLst>
              <a:ext uri="{FF2B5EF4-FFF2-40B4-BE49-F238E27FC236}">
                <a16:creationId xmlns:a16="http://schemas.microsoft.com/office/drawing/2014/main" id="{F009A125-C360-A84C-98C4-296F0D81191C}"/>
              </a:ext>
            </a:extLst>
          </p:cNvPr>
          <p:cNvSpPr>
            <a:spLocks noGrp="1"/>
          </p:cNvSpPr>
          <p:nvPr>
            <p:ph type="body" sz="quarter" idx="34" hasCustomPrompt="1"/>
          </p:nvPr>
        </p:nvSpPr>
        <p:spPr>
          <a:xfrm>
            <a:off x="618410" y="4338057"/>
            <a:ext cx="3589908" cy="364926"/>
          </a:xfrm>
          <a:prstGeom prst="rect">
            <a:avLst/>
          </a:prstGeom>
        </p:spPr>
        <p:txBody>
          <a:bodyPr lIns="0" tIns="0" rIns="182880" bIns="45720" anchor="b">
            <a:noAutofit/>
          </a:bodyPr>
          <a:lstStyle>
            <a:lvl1pPr marL="0" indent="0">
              <a:lnSpc>
                <a:spcPct val="100000"/>
              </a:lnSpc>
              <a:spcBef>
                <a:spcPts val="0"/>
              </a:spcBef>
              <a:buNone/>
              <a:defRPr sz="1000" b="1" i="0" spc="50" baseline="0">
                <a:solidFill>
                  <a:schemeClr val="bg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44" name="Text Placeholder 12">
            <a:extLst>
              <a:ext uri="{FF2B5EF4-FFF2-40B4-BE49-F238E27FC236}">
                <a16:creationId xmlns:a16="http://schemas.microsoft.com/office/drawing/2014/main" id="{12FDEEEA-ADEC-A344-80AB-63556E98AA29}"/>
              </a:ext>
            </a:extLst>
          </p:cNvPr>
          <p:cNvSpPr>
            <a:spLocks noGrp="1"/>
          </p:cNvSpPr>
          <p:nvPr>
            <p:ph type="body" sz="quarter" idx="35"/>
          </p:nvPr>
        </p:nvSpPr>
        <p:spPr>
          <a:xfrm>
            <a:off x="618410" y="4722043"/>
            <a:ext cx="3589907" cy="392415"/>
          </a:xfrm>
          <a:prstGeom prst="rect">
            <a:avLst/>
          </a:prstGeom>
        </p:spPr>
        <p:txBody>
          <a:bodyPr lIns="0" tIns="91440" rIns="0" bIns="0">
            <a:spAutoFit/>
          </a:bodyPr>
          <a:lstStyle>
            <a:lvl1pPr marL="0" indent="0">
              <a:lnSpc>
                <a:spcPct val="100000"/>
              </a:lnSpc>
              <a:spcBef>
                <a:spcPts val="450"/>
              </a:spcBef>
              <a:buNone/>
              <a:defRPr sz="850" b="1" i="0" spc="19"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bg1"/>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tx2"/>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cxnSp>
        <p:nvCxnSpPr>
          <p:cNvPr id="45" name="Straight Connector 44">
            <a:extLst>
              <a:ext uri="{FF2B5EF4-FFF2-40B4-BE49-F238E27FC236}">
                <a16:creationId xmlns:a16="http://schemas.microsoft.com/office/drawing/2014/main" id="{47E31771-7EC3-2048-87BB-A1FF8A858CB6}"/>
              </a:ext>
            </a:extLst>
          </p:cNvPr>
          <p:cNvCxnSpPr>
            <a:cxnSpLocks/>
          </p:cNvCxnSpPr>
          <p:nvPr/>
        </p:nvCxnSpPr>
        <p:spPr>
          <a:xfrm>
            <a:off x="619061" y="4722042"/>
            <a:ext cx="360074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146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get/Estimates - 2">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9314B26C-C6F9-9A43-ADB4-339BEDBA8BE9}"/>
              </a:ext>
            </a:extLst>
          </p:cNvPr>
          <p:cNvSpPr>
            <a:spLocks noGrp="1"/>
          </p:cNvSpPr>
          <p:nvPr>
            <p:ph type="body" sz="quarter" idx="41" hasCustomPrompt="1"/>
          </p:nvPr>
        </p:nvSpPr>
        <p:spPr>
          <a:xfrm>
            <a:off x="618409" y="4640986"/>
            <a:ext cx="7892759" cy="92333"/>
          </a:xfrm>
          <a:prstGeom prst="rect">
            <a:avLst/>
          </a:prstGeom>
        </p:spPr>
        <p:txBody>
          <a:bodyPr lIns="0" tIns="0" rIns="0" bIns="0" anchor="b" anchorCtr="0">
            <a:spAutoFit/>
          </a:bodyPr>
          <a:lstStyle>
            <a:lvl1pPr marL="0" indent="0">
              <a:lnSpc>
                <a:spcPct val="100000"/>
              </a:lnSpc>
              <a:spcBef>
                <a:spcPts val="0"/>
              </a:spcBef>
              <a:spcAft>
                <a:spcPts val="300"/>
              </a:spcAft>
              <a:buNone/>
              <a:defRPr sz="600" b="0"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tx2"/>
                </a:solidFill>
                <a:latin typeface="Arial" panose="020B0604020202020204" pitchFamily="34" charset="0"/>
                <a:cs typeface="Arial" panose="020B0604020202020204" pitchFamily="34" charset="0"/>
              </a:defRPr>
            </a:lvl2pPr>
            <a:lvl3pPr marL="5143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Source here</a:t>
            </a:r>
          </a:p>
        </p:txBody>
      </p:sp>
      <p:sp>
        <p:nvSpPr>
          <p:cNvPr id="3" name="Table Placeholder 2">
            <a:extLst>
              <a:ext uri="{FF2B5EF4-FFF2-40B4-BE49-F238E27FC236}">
                <a16:creationId xmlns:a16="http://schemas.microsoft.com/office/drawing/2014/main" id="{B8FFB5F5-59B2-A145-9CE9-776DB3DA5526}"/>
              </a:ext>
            </a:extLst>
          </p:cNvPr>
          <p:cNvSpPr>
            <a:spLocks noGrp="1"/>
          </p:cNvSpPr>
          <p:nvPr>
            <p:ph type="tbl" sz="quarter" idx="42" hasCustomPrompt="1"/>
          </p:nvPr>
        </p:nvSpPr>
        <p:spPr>
          <a:xfrm>
            <a:off x="626412" y="1816976"/>
            <a:ext cx="3794760" cy="2468880"/>
          </a:xfrm>
          <a:pattFill prst="openDmnd">
            <a:fgClr>
              <a:srgbClr val="2CD8C6"/>
            </a:fgClr>
            <a:bgClr>
              <a:schemeClr val="bg1"/>
            </a:bgClr>
          </a:pattFill>
        </p:spPr>
        <p:txBody>
          <a:bodyPr anchor="ctr" anchorCtr="0">
            <a:normAutofit/>
          </a:bodyPr>
          <a:lstStyle>
            <a:lvl1pPr algn="ctr">
              <a:defRPr sz="1050"/>
            </a:lvl1pPr>
          </a:lstStyle>
          <a:p>
            <a:r>
              <a:rPr lang="en-US"/>
              <a:t>Click to insert table</a:t>
            </a:r>
          </a:p>
        </p:txBody>
      </p:sp>
      <p:sp>
        <p:nvSpPr>
          <p:cNvPr id="10" name="Table Placeholder 2">
            <a:extLst>
              <a:ext uri="{FF2B5EF4-FFF2-40B4-BE49-F238E27FC236}">
                <a16:creationId xmlns:a16="http://schemas.microsoft.com/office/drawing/2014/main" id="{F41F4842-F9DC-D843-8A39-10C9EB6BD2FD}"/>
              </a:ext>
            </a:extLst>
          </p:cNvPr>
          <p:cNvSpPr>
            <a:spLocks noGrp="1"/>
          </p:cNvSpPr>
          <p:nvPr>
            <p:ph type="tbl" sz="quarter" idx="43" hasCustomPrompt="1"/>
          </p:nvPr>
        </p:nvSpPr>
        <p:spPr>
          <a:xfrm>
            <a:off x="4727437" y="1816976"/>
            <a:ext cx="3794760" cy="2468880"/>
          </a:xfrm>
          <a:pattFill prst="openDmnd">
            <a:fgClr>
              <a:srgbClr val="2CD8C6"/>
            </a:fgClr>
            <a:bgClr>
              <a:schemeClr val="bg1"/>
            </a:bgClr>
          </a:pattFill>
        </p:spPr>
        <p:txBody>
          <a:bodyPr anchor="ctr" anchorCtr="0">
            <a:normAutofit/>
          </a:bodyPr>
          <a:lstStyle>
            <a:lvl1pPr algn="ctr">
              <a:defRPr sz="1050"/>
            </a:lvl1pPr>
          </a:lstStyle>
          <a:p>
            <a:r>
              <a:rPr lang="en-US"/>
              <a:t>Click to insert table</a:t>
            </a:r>
          </a:p>
        </p:txBody>
      </p:sp>
      <p:sp>
        <p:nvSpPr>
          <p:cNvPr id="2" name="Title 1">
            <a:extLst>
              <a:ext uri="{FF2B5EF4-FFF2-40B4-BE49-F238E27FC236}">
                <a16:creationId xmlns:a16="http://schemas.microsoft.com/office/drawing/2014/main" id="{4AD331EC-F53D-424C-BF79-BA6E9BB72228}"/>
              </a:ext>
            </a:extLst>
          </p:cNvPr>
          <p:cNvSpPr>
            <a:spLocks noGrp="1"/>
          </p:cNvSpPr>
          <p:nvPr>
            <p:ph type="title" hasCustomPrompt="1"/>
          </p:nvPr>
        </p:nvSpPr>
        <p:spPr>
          <a:xfrm>
            <a:off x="628651" y="578395"/>
            <a:ext cx="3726603" cy="371705"/>
          </a:xfrm>
        </p:spPr>
        <p:txBody>
          <a:bodyPr/>
          <a:lstStyle/>
          <a:p>
            <a:r>
              <a:rPr lang="en-US"/>
              <a:t>CLICK TO EDIT </a:t>
            </a:r>
            <a:br>
              <a:rPr lang="en-US"/>
            </a:br>
            <a:r>
              <a:rPr lang="en-US"/>
              <a:t>MASTER TITLE STYLE</a:t>
            </a:r>
          </a:p>
        </p:txBody>
      </p:sp>
      <p:sp>
        <p:nvSpPr>
          <p:cNvPr id="4" name="Date Placeholder 3">
            <a:extLst>
              <a:ext uri="{FF2B5EF4-FFF2-40B4-BE49-F238E27FC236}">
                <a16:creationId xmlns:a16="http://schemas.microsoft.com/office/drawing/2014/main" id="{A6159FEA-3B64-F441-8A47-B66109C32861}"/>
              </a:ext>
            </a:extLst>
          </p:cNvPr>
          <p:cNvSpPr>
            <a:spLocks noGrp="1"/>
          </p:cNvSpPr>
          <p:nvPr>
            <p:ph type="dt" sz="half" idx="44"/>
          </p:nvPr>
        </p:nvSpPr>
        <p:spPr/>
        <p:txBody>
          <a:bodyPr/>
          <a:lstStyle/>
          <a:p>
            <a:endParaRPr lang="en-US"/>
          </a:p>
        </p:txBody>
      </p:sp>
      <p:sp>
        <p:nvSpPr>
          <p:cNvPr id="5" name="Footer Placeholder 4">
            <a:extLst>
              <a:ext uri="{FF2B5EF4-FFF2-40B4-BE49-F238E27FC236}">
                <a16:creationId xmlns:a16="http://schemas.microsoft.com/office/drawing/2014/main" id="{5AC9C6DA-55E1-9247-86F4-2244CDCDE3AC}"/>
              </a:ext>
            </a:extLst>
          </p:cNvPr>
          <p:cNvSpPr>
            <a:spLocks noGrp="1"/>
          </p:cNvSpPr>
          <p:nvPr>
            <p:ph type="ftr" sz="quarter" idx="45"/>
          </p:nvPr>
        </p:nvSpPr>
        <p:spPr/>
        <p:txBody>
          <a:bodyPr/>
          <a:lstStyle/>
          <a:p>
            <a:endParaRPr lang="en-US"/>
          </a:p>
        </p:txBody>
      </p:sp>
      <p:sp>
        <p:nvSpPr>
          <p:cNvPr id="6" name="Slide Number Placeholder 5">
            <a:extLst>
              <a:ext uri="{FF2B5EF4-FFF2-40B4-BE49-F238E27FC236}">
                <a16:creationId xmlns:a16="http://schemas.microsoft.com/office/drawing/2014/main" id="{72C71D2D-E721-874F-89E3-DB063B9BC86E}"/>
              </a:ext>
            </a:extLst>
          </p:cNvPr>
          <p:cNvSpPr>
            <a:spLocks noGrp="1"/>
          </p:cNvSpPr>
          <p:nvPr>
            <p:ph type="sldNum" sz="quarter" idx="46"/>
          </p:nvPr>
        </p:nvSpPr>
        <p:spPr/>
        <p:txBody>
          <a:bodyPr/>
          <a:lstStyle/>
          <a:p>
            <a:r>
              <a:rPr lang="en-US">
                <a:solidFill>
                  <a:schemeClr val="accent1"/>
                </a:solidFill>
              </a:rPr>
              <a:t>|</a:t>
            </a:r>
            <a:r>
              <a:rPr lang="en-US"/>
              <a:t>  </a:t>
            </a:r>
            <a:fld id="{2FB61A34-D83D-CB4E-B318-B20B573BE2EC}" type="slidenum">
              <a:rPr lang="en-US" smtClean="0"/>
              <a:pPr/>
              <a:t>‹#›</a:t>
            </a:fld>
            <a:endParaRPr lang="en-US"/>
          </a:p>
        </p:txBody>
      </p:sp>
      <p:sp>
        <p:nvSpPr>
          <p:cNvPr id="9" name="Text Placeholder 8">
            <a:extLst>
              <a:ext uri="{FF2B5EF4-FFF2-40B4-BE49-F238E27FC236}">
                <a16:creationId xmlns:a16="http://schemas.microsoft.com/office/drawing/2014/main" id="{641A4803-5235-2D42-AB3D-3DDA78829D5A}"/>
              </a:ext>
            </a:extLst>
          </p:cNvPr>
          <p:cNvSpPr>
            <a:spLocks noGrp="1"/>
          </p:cNvSpPr>
          <p:nvPr>
            <p:ph type="body" sz="quarter" idx="47"/>
          </p:nvPr>
        </p:nvSpPr>
        <p:spPr>
          <a:xfrm>
            <a:off x="628650" y="1087750"/>
            <a:ext cx="7888938" cy="103184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999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uget/Estimates - 3">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557254DE-6976-EC46-AE2B-1944C0BFE5B4}"/>
              </a:ext>
            </a:extLst>
          </p:cNvPr>
          <p:cNvSpPr>
            <a:spLocks noGrp="1"/>
          </p:cNvSpPr>
          <p:nvPr>
            <p:ph type="body" sz="quarter" idx="27" hasCustomPrompt="1"/>
          </p:nvPr>
        </p:nvSpPr>
        <p:spPr>
          <a:xfrm>
            <a:off x="641891" y="1809345"/>
            <a:ext cx="4416552" cy="3006492"/>
          </a:xfrm>
          <a:prstGeom prst="rect">
            <a:avLst/>
          </a:prstGeom>
        </p:spPr>
        <p:txBody>
          <a:bodyPr lIns="0" tIns="182880" rIns="0" bIns="0" anchor="t">
            <a:noAutofit/>
          </a:bodyPr>
          <a:lstStyle>
            <a:lvl1pPr marL="0" indent="0">
              <a:lnSpc>
                <a:spcPct val="114000"/>
              </a:lnSpc>
              <a:spcBef>
                <a:spcPts val="2813"/>
              </a:spcBef>
              <a:spcAft>
                <a:spcPts val="500"/>
              </a:spcAft>
              <a:buNone/>
              <a:defRPr sz="1100" b="0" i="0" cap="all" spc="50" baseline="0">
                <a:solidFill>
                  <a:schemeClr val="accent1"/>
                </a:solidFill>
                <a:latin typeface="Arial" panose="020B0604020202020204" pitchFamily="34" charset="0"/>
                <a:cs typeface="Arial" panose="020B0604020202020204" pitchFamily="34" charset="0"/>
              </a:defRPr>
            </a:lvl1pPr>
            <a:lvl2pPr marL="0" indent="0">
              <a:lnSpc>
                <a:spcPct val="114000"/>
              </a:lnSpc>
              <a:spcBef>
                <a:spcPts val="300"/>
              </a:spcBef>
              <a:spcAft>
                <a:spcPts val="500"/>
              </a:spcAft>
              <a:buNone/>
              <a:defRPr sz="900" b="1" i="0" spc="19" baseline="0">
                <a:solidFill>
                  <a:schemeClr val="tx2"/>
                </a:solidFill>
                <a:latin typeface="Arial" panose="020B0604020202020204" pitchFamily="34" charset="0"/>
                <a:cs typeface="Arial" panose="020B0604020202020204" pitchFamily="34" charset="0"/>
              </a:defRPr>
            </a:lvl2pPr>
            <a:lvl3pPr marL="0" indent="0">
              <a:lnSpc>
                <a:spcPct val="114000"/>
              </a:lnSpc>
              <a:spcBef>
                <a:spcPts val="300"/>
              </a:spcBef>
              <a:spcAft>
                <a:spcPts val="500"/>
              </a:spcAft>
              <a:buFont typeface="System Font Regular"/>
              <a:buNone/>
              <a:defRPr sz="900" b="0" i="0" spc="19" baseline="0">
                <a:solidFill>
                  <a:schemeClr val="accent3"/>
                </a:solidFill>
                <a:latin typeface="Arial" panose="020B0604020202020204" pitchFamily="34" charset="0"/>
                <a:cs typeface="Arial" panose="020B0604020202020204" pitchFamily="34" charset="0"/>
              </a:defRPr>
            </a:lvl3pPr>
            <a:lvl4pPr marL="68579" indent="-68582">
              <a:lnSpc>
                <a:spcPct val="114000"/>
              </a:lnSpc>
              <a:spcBef>
                <a:spcPts val="300"/>
              </a:spcBef>
              <a:buClr>
                <a:schemeClr val="tx1"/>
              </a:buClr>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20012" indent="-68582">
              <a:lnSpc>
                <a:spcPct val="114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3ADC21D-0983-D142-B2A4-6C33CF9907F0}"/>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70ED5CA-AB0B-6645-A984-D6DA47D180E5}"/>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7" name="Date Placeholder 6">
            <a:extLst>
              <a:ext uri="{FF2B5EF4-FFF2-40B4-BE49-F238E27FC236}">
                <a16:creationId xmlns:a16="http://schemas.microsoft.com/office/drawing/2014/main" id="{5059FE8C-0C8F-AA4C-AD36-CB64E389F35D}"/>
              </a:ext>
            </a:extLst>
          </p:cNvPr>
          <p:cNvSpPr>
            <a:spLocks noGrp="1"/>
          </p:cNvSpPr>
          <p:nvPr>
            <p:ph type="dt" sz="half" idx="28"/>
          </p:nvPr>
        </p:nvSpPr>
        <p:spPr/>
        <p:txBody>
          <a:bodyPr/>
          <a:lstStyle/>
          <a:p>
            <a:endParaRPr lang="en-US"/>
          </a:p>
        </p:txBody>
      </p:sp>
      <p:sp>
        <p:nvSpPr>
          <p:cNvPr id="8" name="Footer Placeholder 7">
            <a:extLst>
              <a:ext uri="{FF2B5EF4-FFF2-40B4-BE49-F238E27FC236}">
                <a16:creationId xmlns:a16="http://schemas.microsoft.com/office/drawing/2014/main" id="{D36DDD6E-ADEB-5942-81B6-B6EAD047C7A9}"/>
              </a:ext>
            </a:extLst>
          </p:cNvPr>
          <p:cNvSpPr>
            <a:spLocks noGrp="1"/>
          </p:cNvSpPr>
          <p:nvPr>
            <p:ph type="ftr" sz="quarter" idx="29"/>
          </p:nvPr>
        </p:nvSpPr>
        <p:spPr/>
        <p:txBody>
          <a:bodyPr/>
          <a:lstStyle/>
          <a:p>
            <a:endParaRPr lang="en-US" spc="40"/>
          </a:p>
        </p:txBody>
      </p:sp>
      <p:sp>
        <p:nvSpPr>
          <p:cNvPr id="9" name="Slide Number Placeholder 8">
            <a:extLst>
              <a:ext uri="{FF2B5EF4-FFF2-40B4-BE49-F238E27FC236}">
                <a16:creationId xmlns:a16="http://schemas.microsoft.com/office/drawing/2014/main" id="{C9444B7F-9698-7B42-AEA5-932E6BFF61DA}"/>
              </a:ext>
            </a:extLst>
          </p:cNvPr>
          <p:cNvSpPr>
            <a:spLocks noGrp="1"/>
          </p:cNvSpPr>
          <p:nvPr>
            <p:ph type="sldNum" sz="quarter" idx="30"/>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960356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8B942B9-52CF-DB49-B1A8-7A272FED7228}"/>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C2E030D-0764-854B-A800-FDD8326ADD64}"/>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4" name="Text Placeholder 3">
            <a:extLst>
              <a:ext uri="{FF2B5EF4-FFF2-40B4-BE49-F238E27FC236}">
                <a16:creationId xmlns:a16="http://schemas.microsoft.com/office/drawing/2014/main" id="{D3D9B3DB-18B2-FA40-B0CE-767E6A9BA7B8}"/>
              </a:ext>
            </a:extLst>
          </p:cNvPr>
          <p:cNvSpPr>
            <a:spLocks noGrp="1"/>
          </p:cNvSpPr>
          <p:nvPr>
            <p:ph type="body" sz="quarter" idx="10"/>
          </p:nvPr>
        </p:nvSpPr>
        <p:spPr>
          <a:xfrm>
            <a:off x="622300" y="1076326"/>
            <a:ext cx="7900988" cy="3964771"/>
          </a:xfrm>
        </p:spPr>
        <p:txBody>
          <a:bodyPr tIns="274320" bIns="274320"/>
          <a:lstStyle>
            <a:lvl2pPr>
              <a:spcBef>
                <a:spcPts val="5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196F37CB-DF13-4E47-8C51-563955EFFC98}"/>
              </a:ext>
            </a:extLst>
          </p:cNvPr>
          <p:cNvSpPr>
            <a:spLocks noGrp="1"/>
          </p:cNvSpPr>
          <p:nvPr>
            <p:ph type="dt" sz="half" idx="11"/>
          </p:nvPr>
        </p:nvSpPr>
        <p:spPr/>
        <p:txBody>
          <a:bodyPr/>
          <a:lstStyle/>
          <a:p>
            <a:endParaRPr lang="en-US"/>
          </a:p>
        </p:txBody>
      </p:sp>
      <p:sp>
        <p:nvSpPr>
          <p:cNvPr id="13" name="Footer Placeholder 12">
            <a:extLst>
              <a:ext uri="{FF2B5EF4-FFF2-40B4-BE49-F238E27FC236}">
                <a16:creationId xmlns:a16="http://schemas.microsoft.com/office/drawing/2014/main" id="{B7650281-2117-3D49-8913-894630F678CE}"/>
              </a:ext>
            </a:extLst>
          </p:cNvPr>
          <p:cNvSpPr>
            <a:spLocks noGrp="1"/>
          </p:cNvSpPr>
          <p:nvPr>
            <p:ph type="ftr" sz="quarter" idx="12"/>
          </p:nvPr>
        </p:nvSpPr>
        <p:spPr/>
        <p:txBody>
          <a:bodyPr/>
          <a:lstStyle/>
          <a:p>
            <a:endParaRPr lang="en-US" spc="40"/>
          </a:p>
        </p:txBody>
      </p:sp>
      <p:sp>
        <p:nvSpPr>
          <p:cNvPr id="14" name="Slide Number Placeholder 13">
            <a:extLst>
              <a:ext uri="{FF2B5EF4-FFF2-40B4-BE49-F238E27FC236}">
                <a16:creationId xmlns:a16="http://schemas.microsoft.com/office/drawing/2014/main" id="{C29187E6-7C1C-0146-BC62-007428347C21}"/>
              </a:ext>
            </a:extLst>
          </p:cNvPr>
          <p:cNvSpPr>
            <a:spLocks noGrp="1"/>
          </p:cNvSpPr>
          <p:nvPr>
            <p:ph type="sldNum" sz="quarter" idx="13"/>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2789616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8B942B9-52CF-DB49-B1A8-7A272FED7228}"/>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C2E030D-0764-854B-A800-FDD8326ADD64}"/>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6" name="Date Placeholder 5">
            <a:extLst>
              <a:ext uri="{FF2B5EF4-FFF2-40B4-BE49-F238E27FC236}">
                <a16:creationId xmlns:a16="http://schemas.microsoft.com/office/drawing/2014/main" id="{39D7DA39-57A9-694F-AACD-CD5F2C5A9A66}"/>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CD0708F9-50C4-3745-B9C4-097C942C1B31}"/>
              </a:ext>
            </a:extLst>
          </p:cNvPr>
          <p:cNvSpPr>
            <a:spLocks noGrp="1"/>
          </p:cNvSpPr>
          <p:nvPr>
            <p:ph type="ftr" sz="quarter" idx="11"/>
          </p:nvPr>
        </p:nvSpPr>
        <p:spPr/>
        <p:txBody>
          <a:bodyPr/>
          <a:lstStyle/>
          <a:p>
            <a:endParaRPr lang="en-US" spc="40"/>
          </a:p>
        </p:txBody>
      </p:sp>
      <p:sp>
        <p:nvSpPr>
          <p:cNvPr id="8" name="Slide Number Placeholder 7">
            <a:extLst>
              <a:ext uri="{FF2B5EF4-FFF2-40B4-BE49-F238E27FC236}">
                <a16:creationId xmlns:a16="http://schemas.microsoft.com/office/drawing/2014/main" id="{65D4917C-3BF7-EA4F-A715-B215B0841731}"/>
              </a:ext>
            </a:extLst>
          </p:cNvPr>
          <p:cNvSpPr>
            <a:spLocks noGrp="1"/>
          </p:cNvSpPr>
          <p:nvPr>
            <p:ph type="sldNum" sz="quarter" idx="12"/>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2595247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General slide - 1 - 2 Columns">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3" y="1685960"/>
            <a:ext cx="7999081"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8002478"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8" name="Text Placeholder 12">
            <a:extLst>
              <a:ext uri="{FF2B5EF4-FFF2-40B4-BE49-F238E27FC236}">
                <a16:creationId xmlns:a16="http://schemas.microsoft.com/office/drawing/2014/main" id="{84F643D2-C9BF-AE49-93A5-F601E408AC9A}"/>
              </a:ext>
            </a:extLst>
          </p:cNvPr>
          <p:cNvSpPr>
            <a:spLocks noGrp="1"/>
          </p:cNvSpPr>
          <p:nvPr>
            <p:ph type="body" sz="quarter" idx="14"/>
          </p:nvPr>
        </p:nvSpPr>
        <p:spPr>
          <a:xfrm>
            <a:off x="612604" y="1685962"/>
            <a:ext cx="8002478" cy="946413"/>
          </a:xfrm>
          <a:prstGeom prst="rect">
            <a:avLst/>
          </a:prstGeom>
        </p:spPr>
        <p:txBody>
          <a:bodyPr lIns="0" tIns="137160" rIns="0" bIns="0" numCol="2" spcCol="274320">
            <a:sp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1"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228594" indent="-109725">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1373511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General slide - 1 - 3 Columns">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3" y="1685960"/>
            <a:ext cx="7999081"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8002478"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8" name="Text Placeholder 12">
            <a:extLst>
              <a:ext uri="{FF2B5EF4-FFF2-40B4-BE49-F238E27FC236}">
                <a16:creationId xmlns:a16="http://schemas.microsoft.com/office/drawing/2014/main" id="{84F643D2-C9BF-AE49-93A5-F601E408AC9A}"/>
              </a:ext>
            </a:extLst>
          </p:cNvPr>
          <p:cNvSpPr>
            <a:spLocks noGrp="1"/>
          </p:cNvSpPr>
          <p:nvPr>
            <p:ph type="body" sz="quarter" idx="14"/>
          </p:nvPr>
        </p:nvSpPr>
        <p:spPr>
          <a:xfrm>
            <a:off x="612604" y="1685962"/>
            <a:ext cx="8002478" cy="946413"/>
          </a:xfrm>
          <a:prstGeom prst="rect">
            <a:avLst/>
          </a:prstGeom>
        </p:spPr>
        <p:txBody>
          <a:bodyPr lIns="0" tIns="137160" rIns="0" bIns="0" numCol="3" spcCol="274320">
            <a:sp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1"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228594" indent="-109725">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4030795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General slide - 2">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1BED4D1-E8C9-6D4B-A7B2-33BF44E1FEBA}"/>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BCD56D-17C7-C44F-8ABC-FE37E4792AF0}"/>
              </a:ext>
            </a:extLst>
          </p:cNvPr>
          <p:cNvCxnSpPr>
            <a:cxnSpLocks/>
          </p:cNvCxnSpPr>
          <p:nvPr/>
        </p:nvCxnSpPr>
        <p:spPr>
          <a:xfrm>
            <a:off x="614083" y="1685960"/>
            <a:ext cx="3860103"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56BF7A6A-5765-EB44-ABFB-11A991A9CBC7}"/>
              </a:ext>
            </a:extLst>
          </p:cNvPr>
          <p:cNvSpPr>
            <a:spLocks noGrp="1"/>
          </p:cNvSpPr>
          <p:nvPr>
            <p:ph type="body" sz="quarter" idx="13" hasCustomPrompt="1"/>
          </p:nvPr>
        </p:nvSpPr>
        <p:spPr>
          <a:xfrm>
            <a:off x="612605" y="1321034"/>
            <a:ext cx="3861742"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4" name="Straight Connector 13">
            <a:extLst>
              <a:ext uri="{FF2B5EF4-FFF2-40B4-BE49-F238E27FC236}">
                <a16:creationId xmlns:a16="http://schemas.microsoft.com/office/drawing/2014/main" id="{C66E1005-F729-F44D-9E05-A7D8FFD55732}"/>
              </a:ext>
            </a:extLst>
          </p:cNvPr>
          <p:cNvCxnSpPr>
            <a:cxnSpLocks/>
          </p:cNvCxnSpPr>
          <p:nvPr/>
        </p:nvCxnSpPr>
        <p:spPr>
          <a:xfrm>
            <a:off x="4663814" y="1685960"/>
            <a:ext cx="3860103"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409FE69E-AE8F-9D46-8C0E-91FD67D1EA5B}"/>
              </a:ext>
            </a:extLst>
          </p:cNvPr>
          <p:cNvSpPr>
            <a:spLocks noGrp="1"/>
          </p:cNvSpPr>
          <p:nvPr>
            <p:ph type="body" sz="quarter" idx="25" hasCustomPrompt="1"/>
          </p:nvPr>
        </p:nvSpPr>
        <p:spPr>
          <a:xfrm>
            <a:off x="4663815" y="1321034"/>
            <a:ext cx="3861742"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 name="Title 1">
            <a:extLst>
              <a:ext uri="{FF2B5EF4-FFF2-40B4-BE49-F238E27FC236}">
                <a16:creationId xmlns:a16="http://schemas.microsoft.com/office/drawing/2014/main" id="{93D05A58-C6A0-2145-8CE3-368B42CF5708}"/>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2" name="Text Placeholder 3">
            <a:extLst>
              <a:ext uri="{FF2B5EF4-FFF2-40B4-BE49-F238E27FC236}">
                <a16:creationId xmlns:a16="http://schemas.microsoft.com/office/drawing/2014/main" id="{E8F79D1F-5E5D-064C-83F2-9915449A0E8C}"/>
              </a:ext>
            </a:extLst>
          </p:cNvPr>
          <p:cNvSpPr>
            <a:spLocks noGrp="1"/>
          </p:cNvSpPr>
          <p:nvPr>
            <p:ph type="body" sz="quarter" idx="27"/>
          </p:nvPr>
        </p:nvSpPr>
        <p:spPr>
          <a:xfrm>
            <a:off x="612605" y="1685926"/>
            <a:ext cx="3860800" cy="3083299"/>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8CB80BF2-C1B8-0547-89C2-4AD7C015E34A}"/>
              </a:ext>
            </a:extLst>
          </p:cNvPr>
          <p:cNvSpPr>
            <a:spLocks noGrp="1"/>
          </p:cNvSpPr>
          <p:nvPr>
            <p:ph type="body" sz="quarter" idx="28"/>
          </p:nvPr>
        </p:nvSpPr>
        <p:spPr>
          <a:xfrm>
            <a:off x="4664652" y="1685926"/>
            <a:ext cx="3860800" cy="3083299"/>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B423689-D209-CB43-97F5-82498C05CCDC}"/>
              </a:ext>
            </a:extLst>
          </p:cNvPr>
          <p:cNvSpPr>
            <a:spLocks noGrp="1"/>
          </p:cNvSpPr>
          <p:nvPr>
            <p:ph type="dt" sz="half" idx="29"/>
          </p:nvPr>
        </p:nvSpPr>
        <p:spPr/>
        <p:txBody>
          <a:bodyPr/>
          <a:lstStyle/>
          <a:p>
            <a:endParaRPr lang="en-US"/>
          </a:p>
        </p:txBody>
      </p:sp>
      <p:sp>
        <p:nvSpPr>
          <p:cNvPr id="9" name="Footer Placeholder 8">
            <a:extLst>
              <a:ext uri="{FF2B5EF4-FFF2-40B4-BE49-F238E27FC236}">
                <a16:creationId xmlns:a16="http://schemas.microsoft.com/office/drawing/2014/main" id="{6349D875-A16A-A748-A83D-DA05C3A2A88C}"/>
              </a:ext>
            </a:extLst>
          </p:cNvPr>
          <p:cNvSpPr>
            <a:spLocks noGrp="1"/>
          </p:cNvSpPr>
          <p:nvPr>
            <p:ph type="ftr" sz="quarter" idx="30"/>
          </p:nvPr>
        </p:nvSpPr>
        <p:spPr/>
        <p:txBody>
          <a:bodyPr/>
          <a:lstStyle/>
          <a:p>
            <a:endParaRPr lang="en-US" spc="40"/>
          </a:p>
        </p:txBody>
      </p:sp>
      <p:sp>
        <p:nvSpPr>
          <p:cNvPr id="17" name="Slide Number Placeholder 16">
            <a:extLst>
              <a:ext uri="{FF2B5EF4-FFF2-40B4-BE49-F238E27FC236}">
                <a16:creationId xmlns:a16="http://schemas.microsoft.com/office/drawing/2014/main" id="{692DB06B-3E23-A544-91FF-6BC58B9F2E8D}"/>
              </a:ext>
            </a:extLst>
          </p:cNvPr>
          <p:cNvSpPr>
            <a:spLocks noGrp="1"/>
          </p:cNvSpPr>
          <p:nvPr>
            <p:ph type="sldNum" sz="quarter" idx="31"/>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423377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8B942B9-52CF-DB49-B1A8-7A272FED7228}"/>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C2E030D-0764-854B-A800-FDD8326ADD64}"/>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4" name="Text Placeholder 3">
            <a:extLst>
              <a:ext uri="{FF2B5EF4-FFF2-40B4-BE49-F238E27FC236}">
                <a16:creationId xmlns:a16="http://schemas.microsoft.com/office/drawing/2014/main" id="{D3D9B3DB-18B2-FA40-B0CE-767E6A9BA7B8}"/>
              </a:ext>
            </a:extLst>
          </p:cNvPr>
          <p:cNvSpPr>
            <a:spLocks noGrp="1"/>
          </p:cNvSpPr>
          <p:nvPr>
            <p:ph type="body" sz="quarter" idx="10"/>
          </p:nvPr>
        </p:nvSpPr>
        <p:spPr>
          <a:xfrm>
            <a:off x="622300" y="1076325"/>
            <a:ext cx="7900988" cy="3964771"/>
          </a:xfrm>
        </p:spPr>
        <p:txBody>
          <a:bodyPr tIns="274320" bIns="274320"/>
          <a:lstStyle>
            <a:lvl2pPr>
              <a:spcBef>
                <a:spcPts val="5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196F37CB-DF13-4E47-8C51-563955EFFC98}"/>
              </a:ext>
            </a:extLst>
          </p:cNvPr>
          <p:cNvSpPr>
            <a:spLocks noGrp="1"/>
          </p:cNvSpPr>
          <p:nvPr>
            <p:ph type="dt" sz="half" idx="11"/>
          </p:nvPr>
        </p:nvSpPr>
        <p:spPr/>
        <p:txBody>
          <a:bodyPr/>
          <a:lstStyle/>
          <a:p>
            <a:endParaRPr lang="en-US"/>
          </a:p>
        </p:txBody>
      </p:sp>
      <p:sp>
        <p:nvSpPr>
          <p:cNvPr id="13" name="Footer Placeholder 12">
            <a:extLst>
              <a:ext uri="{FF2B5EF4-FFF2-40B4-BE49-F238E27FC236}">
                <a16:creationId xmlns:a16="http://schemas.microsoft.com/office/drawing/2014/main" id="{B7650281-2117-3D49-8913-894630F678CE}"/>
              </a:ext>
            </a:extLst>
          </p:cNvPr>
          <p:cNvSpPr>
            <a:spLocks noGrp="1"/>
          </p:cNvSpPr>
          <p:nvPr>
            <p:ph type="ftr" sz="quarter" idx="12"/>
          </p:nvPr>
        </p:nvSpPr>
        <p:spPr/>
        <p:txBody>
          <a:bodyPr/>
          <a:lstStyle/>
          <a:p>
            <a:endParaRPr lang="en-US" spc="40"/>
          </a:p>
        </p:txBody>
      </p:sp>
      <p:sp>
        <p:nvSpPr>
          <p:cNvPr id="14" name="Slide Number Placeholder 13">
            <a:extLst>
              <a:ext uri="{FF2B5EF4-FFF2-40B4-BE49-F238E27FC236}">
                <a16:creationId xmlns:a16="http://schemas.microsoft.com/office/drawing/2014/main" id="{C29187E6-7C1C-0146-BC62-007428347C21}"/>
              </a:ext>
            </a:extLst>
          </p:cNvPr>
          <p:cNvSpPr>
            <a:spLocks noGrp="1"/>
          </p:cNvSpPr>
          <p:nvPr>
            <p:ph type="sldNum" sz="quarter" idx="13"/>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1942022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General slide - 3">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1760E0E6-9FF3-064F-B48E-61252B551273}"/>
              </a:ext>
            </a:extLst>
          </p:cNvPr>
          <p:cNvSpPr>
            <a:spLocks noGrp="1"/>
          </p:cNvSpPr>
          <p:nvPr>
            <p:ph type="body" sz="quarter" idx="10" hasCustomPrompt="1"/>
          </p:nvPr>
        </p:nvSpPr>
        <p:spPr>
          <a:xfrm>
            <a:off x="612604" y="1321034"/>
            <a:ext cx="25146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8" name="Text Placeholder 12">
            <a:extLst>
              <a:ext uri="{FF2B5EF4-FFF2-40B4-BE49-F238E27FC236}">
                <a16:creationId xmlns:a16="http://schemas.microsoft.com/office/drawing/2014/main" id="{52776B2E-5D0C-CF46-B2F7-1B561EA09010}"/>
              </a:ext>
            </a:extLst>
          </p:cNvPr>
          <p:cNvSpPr>
            <a:spLocks noGrp="1"/>
          </p:cNvSpPr>
          <p:nvPr>
            <p:ph type="body" sz="quarter" idx="11"/>
          </p:nvPr>
        </p:nvSpPr>
        <p:spPr>
          <a:xfrm>
            <a:off x="612604" y="1685961"/>
            <a:ext cx="2514600"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5">
            <a:extLst>
              <a:ext uri="{FF2B5EF4-FFF2-40B4-BE49-F238E27FC236}">
                <a16:creationId xmlns:a16="http://schemas.microsoft.com/office/drawing/2014/main" id="{7EC49C9B-88EA-E145-BB99-C0B2B5DF4493}"/>
              </a:ext>
            </a:extLst>
          </p:cNvPr>
          <p:cNvSpPr>
            <a:spLocks noGrp="1"/>
          </p:cNvSpPr>
          <p:nvPr>
            <p:ph type="body" sz="quarter" idx="22" hasCustomPrompt="1"/>
          </p:nvPr>
        </p:nvSpPr>
        <p:spPr>
          <a:xfrm>
            <a:off x="3337560" y="1321034"/>
            <a:ext cx="25146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2" name="Text Placeholder 12">
            <a:extLst>
              <a:ext uri="{FF2B5EF4-FFF2-40B4-BE49-F238E27FC236}">
                <a16:creationId xmlns:a16="http://schemas.microsoft.com/office/drawing/2014/main" id="{A9C749AA-212F-F94D-AEAC-3F58804E1D76}"/>
              </a:ext>
            </a:extLst>
          </p:cNvPr>
          <p:cNvSpPr>
            <a:spLocks noGrp="1"/>
          </p:cNvSpPr>
          <p:nvPr>
            <p:ph type="body" sz="quarter" idx="23"/>
          </p:nvPr>
        </p:nvSpPr>
        <p:spPr>
          <a:xfrm>
            <a:off x="3337560" y="1685961"/>
            <a:ext cx="2514600"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7" name="Straight Connector 16">
            <a:extLst>
              <a:ext uri="{FF2B5EF4-FFF2-40B4-BE49-F238E27FC236}">
                <a16:creationId xmlns:a16="http://schemas.microsoft.com/office/drawing/2014/main" id="{17B85B26-21CF-1F40-A72C-65D678B6488A}"/>
              </a:ext>
            </a:extLst>
          </p:cNvPr>
          <p:cNvCxnSpPr>
            <a:cxnSpLocks/>
          </p:cNvCxnSpPr>
          <p:nvPr/>
        </p:nvCxnSpPr>
        <p:spPr>
          <a:xfrm>
            <a:off x="612604" y="1685960"/>
            <a:ext cx="251460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AAF9CE-29F8-C643-A789-662F5F749887}"/>
              </a:ext>
            </a:extLst>
          </p:cNvPr>
          <p:cNvCxnSpPr>
            <a:cxnSpLocks/>
          </p:cNvCxnSpPr>
          <p:nvPr/>
        </p:nvCxnSpPr>
        <p:spPr>
          <a:xfrm>
            <a:off x="3337560" y="1685960"/>
            <a:ext cx="251460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8E4B9A8F-6ED8-244A-83B3-0633CE062329}"/>
              </a:ext>
            </a:extLst>
          </p:cNvPr>
          <p:cNvSpPr>
            <a:spLocks noGrp="1"/>
          </p:cNvSpPr>
          <p:nvPr>
            <p:ph type="body" sz="quarter" idx="42" hasCustomPrompt="1"/>
          </p:nvPr>
        </p:nvSpPr>
        <p:spPr>
          <a:xfrm>
            <a:off x="6007171" y="1321034"/>
            <a:ext cx="25146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2" name="Text Placeholder 12">
            <a:extLst>
              <a:ext uri="{FF2B5EF4-FFF2-40B4-BE49-F238E27FC236}">
                <a16:creationId xmlns:a16="http://schemas.microsoft.com/office/drawing/2014/main" id="{93974335-8452-B94E-B1F1-783F050CDFAA}"/>
              </a:ext>
            </a:extLst>
          </p:cNvPr>
          <p:cNvSpPr>
            <a:spLocks noGrp="1"/>
          </p:cNvSpPr>
          <p:nvPr>
            <p:ph type="body" sz="quarter" idx="43"/>
          </p:nvPr>
        </p:nvSpPr>
        <p:spPr>
          <a:xfrm>
            <a:off x="6007171" y="1685961"/>
            <a:ext cx="2514600"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3" name="Straight Connector 22">
            <a:extLst>
              <a:ext uri="{FF2B5EF4-FFF2-40B4-BE49-F238E27FC236}">
                <a16:creationId xmlns:a16="http://schemas.microsoft.com/office/drawing/2014/main" id="{322462E1-0C4B-C74A-840F-2D744B1EFECC}"/>
              </a:ext>
            </a:extLst>
          </p:cNvPr>
          <p:cNvCxnSpPr>
            <a:cxnSpLocks/>
          </p:cNvCxnSpPr>
          <p:nvPr/>
        </p:nvCxnSpPr>
        <p:spPr>
          <a:xfrm>
            <a:off x="6007171" y="1685960"/>
            <a:ext cx="251460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07D571-906C-D04B-9CCE-9F772CA443A6}"/>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7C7B04-6106-1B4B-A56D-A0A18BF611A7}"/>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603887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General slide - table - 1">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28650" y="1090369"/>
            <a:ext cx="5142034" cy="802201"/>
          </a:xfrm>
          <a:prstGeom prst="rect">
            <a:avLst/>
          </a:prstGeom>
        </p:spPr>
        <p:txBody>
          <a:bodyPr lIns="0" tIns="137160" rIns="0" bIns="182880">
            <a:noAutofit/>
          </a:bodyPr>
          <a:lstStyle>
            <a:lvl1pPr marL="0" indent="0">
              <a:lnSpc>
                <a:spcPct val="100000"/>
              </a:lnSpc>
              <a:spcBef>
                <a:spcPts val="0"/>
              </a:spcBef>
              <a:spcAft>
                <a:spcPts val="300"/>
              </a:spcAft>
              <a:buNone/>
              <a:defRPr sz="1000" b="1"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able Placeholder 7">
            <a:extLst>
              <a:ext uri="{FF2B5EF4-FFF2-40B4-BE49-F238E27FC236}">
                <a16:creationId xmlns:a16="http://schemas.microsoft.com/office/drawing/2014/main" id="{7D5A1FED-CFA2-E340-88DD-8AD5F487CB47}"/>
              </a:ext>
            </a:extLst>
          </p:cNvPr>
          <p:cNvSpPr>
            <a:spLocks noGrp="1"/>
          </p:cNvSpPr>
          <p:nvPr>
            <p:ph type="tbl" sz="quarter" idx="41" hasCustomPrompt="1"/>
          </p:nvPr>
        </p:nvSpPr>
        <p:spPr>
          <a:xfrm>
            <a:off x="619126" y="2008189"/>
            <a:ext cx="7891463" cy="1749425"/>
          </a:xfrm>
          <a:pattFill prst="openDmnd">
            <a:fgClr>
              <a:srgbClr val="2CD8C6"/>
            </a:fgClr>
            <a:bgClr>
              <a:schemeClr val="bg1"/>
            </a:bgClr>
          </a:pattFill>
        </p:spPr>
        <p:txBody>
          <a:bodyPr anchor="ctr" anchorCtr="0"/>
          <a:lstStyle>
            <a:lvl1pPr algn="ctr">
              <a:defRPr/>
            </a:lvl1pPr>
          </a:lstStyle>
          <a:p>
            <a:r>
              <a:rPr lang="en-US"/>
              <a:t>Click to create table</a:t>
            </a:r>
          </a:p>
        </p:txBody>
      </p:sp>
      <p:sp>
        <p:nvSpPr>
          <p:cNvPr id="3" name="Title 2">
            <a:extLst>
              <a:ext uri="{FF2B5EF4-FFF2-40B4-BE49-F238E27FC236}">
                <a16:creationId xmlns:a16="http://schemas.microsoft.com/office/drawing/2014/main" id="{5A950CF6-DE68-1945-BBC0-303B37F1C910}"/>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433763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General slide - with headline - 1">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18409" y="1090369"/>
            <a:ext cx="7888937" cy="802201"/>
          </a:xfrm>
          <a:prstGeom prst="rect">
            <a:avLst/>
          </a:prstGeom>
        </p:spPr>
        <p:txBody>
          <a:bodyPr lIns="0" tIns="137160" rIns="0" bIns="182880">
            <a:noAutofit/>
          </a:bodyPr>
          <a:lstStyle>
            <a:lvl1pPr marL="0" indent="0">
              <a:lnSpc>
                <a:spcPct val="114000"/>
              </a:lnSpc>
              <a:spcBef>
                <a:spcPts val="0"/>
              </a:spcBef>
              <a:spcAft>
                <a:spcPts val="300"/>
              </a:spcAft>
              <a:buNone/>
              <a:defRPr sz="900" b="1" i="0" spc="0" baseline="0">
                <a:solidFill>
                  <a:schemeClr val="accent3"/>
                </a:solidFill>
                <a:latin typeface="Arial" panose="020B0604020202020204" pitchFamily="34" charset="0"/>
                <a:cs typeface="Arial" panose="020B0604020202020204" pitchFamily="34" charset="0"/>
              </a:defRPr>
            </a:lvl1pPr>
            <a:lvl2pPr marL="0" indent="0">
              <a:lnSpc>
                <a:spcPct val="114000"/>
              </a:lnSpc>
              <a:spcBef>
                <a:spcPts val="0"/>
              </a:spcBef>
              <a:spcAft>
                <a:spcPts val="300"/>
              </a:spcAft>
              <a:buNone/>
              <a:defRPr sz="900" b="0" i="0" spc="0"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37" name="Text Placeholder 5">
            <a:extLst>
              <a:ext uri="{FF2B5EF4-FFF2-40B4-BE49-F238E27FC236}">
                <a16:creationId xmlns:a16="http://schemas.microsoft.com/office/drawing/2014/main" id="{7B6F27F0-1775-A941-8436-D28FEF28E7C7}"/>
              </a:ext>
            </a:extLst>
          </p:cNvPr>
          <p:cNvSpPr>
            <a:spLocks noGrp="1"/>
          </p:cNvSpPr>
          <p:nvPr>
            <p:ph type="body" sz="quarter" idx="10" hasCustomPrompt="1"/>
          </p:nvPr>
        </p:nvSpPr>
        <p:spPr>
          <a:xfrm>
            <a:off x="618408" y="1917407"/>
            <a:ext cx="7888938"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8" name="Text Placeholder 12">
            <a:extLst>
              <a:ext uri="{FF2B5EF4-FFF2-40B4-BE49-F238E27FC236}">
                <a16:creationId xmlns:a16="http://schemas.microsoft.com/office/drawing/2014/main" id="{542EEA4A-CC00-A945-BE46-178250C05CBA}"/>
              </a:ext>
            </a:extLst>
          </p:cNvPr>
          <p:cNvSpPr>
            <a:spLocks noGrp="1"/>
          </p:cNvSpPr>
          <p:nvPr>
            <p:ph type="body" sz="quarter" idx="11"/>
          </p:nvPr>
        </p:nvSpPr>
        <p:spPr>
          <a:xfrm>
            <a:off x="618408" y="2301392"/>
            <a:ext cx="7888938" cy="2341729"/>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1"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9D43A2-D487-1648-85D2-B8C5CB93A122}"/>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7" name="Date Placeholder 6">
            <a:extLst>
              <a:ext uri="{FF2B5EF4-FFF2-40B4-BE49-F238E27FC236}">
                <a16:creationId xmlns:a16="http://schemas.microsoft.com/office/drawing/2014/main" id="{64E803FB-020B-2D4D-8EB6-32DF34B2FFDB}"/>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972D37DC-7519-5F46-98F1-6712D6075A5A}"/>
              </a:ext>
            </a:extLst>
          </p:cNvPr>
          <p:cNvSpPr>
            <a:spLocks noGrp="1"/>
          </p:cNvSpPr>
          <p:nvPr>
            <p:ph type="ftr" sz="quarter" idx="26"/>
          </p:nvPr>
        </p:nvSpPr>
        <p:spPr/>
        <p:txBody>
          <a:bodyPr/>
          <a:lstStyle/>
          <a:p>
            <a:endParaRPr lang="en-US" spc="40"/>
          </a:p>
        </p:txBody>
      </p:sp>
      <p:sp>
        <p:nvSpPr>
          <p:cNvPr id="9" name="Slide Number Placeholder 8">
            <a:extLst>
              <a:ext uri="{FF2B5EF4-FFF2-40B4-BE49-F238E27FC236}">
                <a16:creationId xmlns:a16="http://schemas.microsoft.com/office/drawing/2014/main" id="{A6E1FA6F-59E9-3841-AF79-DF912F9F958D}"/>
              </a:ext>
            </a:extLst>
          </p:cNvPr>
          <p:cNvSpPr>
            <a:spLocks noGrp="1"/>
          </p:cNvSpPr>
          <p:nvPr>
            <p:ph type="sldNum" sz="quarter" idx="27"/>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358256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General slide - with headline - 2">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18410" y="1090369"/>
            <a:ext cx="5142034" cy="802201"/>
          </a:xfrm>
          <a:prstGeom prst="rect">
            <a:avLst/>
          </a:prstGeom>
        </p:spPr>
        <p:txBody>
          <a:bodyPr lIns="0" tIns="137160" rIns="0" bIns="182880">
            <a:noAutofit/>
          </a:bodyPr>
          <a:lstStyle>
            <a:lvl1pPr marL="0" indent="0">
              <a:lnSpc>
                <a:spcPct val="100000"/>
              </a:lnSpc>
              <a:spcBef>
                <a:spcPts val="0"/>
              </a:spcBef>
              <a:spcAft>
                <a:spcPts val="300"/>
              </a:spcAft>
              <a:buNone/>
              <a:defRPr sz="1000" b="1"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tx2"/>
                </a:solidFill>
                <a:latin typeface="Arial" panose="020B0604020202020204" pitchFamily="34" charset="0"/>
                <a:cs typeface="Arial" panose="020B0604020202020204" pitchFamily="34" charset="0"/>
              </a:defRPr>
            </a:lvl2pPr>
            <a:lvl3pPr marL="5143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37" name="Text Placeholder 5">
            <a:extLst>
              <a:ext uri="{FF2B5EF4-FFF2-40B4-BE49-F238E27FC236}">
                <a16:creationId xmlns:a16="http://schemas.microsoft.com/office/drawing/2014/main" id="{7B6F27F0-1775-A941-8436-D28FEF28E7C7}"/>
              </a:ext>
            </a:extLst>
          </p:cNvPr>
          <p:cNvSpPr>
            <a:spLocks noGrp="1"/>
          </p:cNvSpPr>
          <p:nvPr>
            <p:ph type="body" sz="quarter" idx="10" hasCustomPrompt="1"/>
          </p:nvPr>
        </p:nvSpPr>
        <p:spPr>
          <a:xfrm>
            <a:off x="618409" y="1917407"/>
            <a:ext cx="375838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8" name="Text Placeholder 12">
            <a:extLst>
              <a:ext uri="{FF2B5EF4-FFF2-40B4-BE49-F238E27FC236}">
                <a16:creationId xmlns:a16="http://schemas.microsoft.com/office/drawing/2014/main" id="{542EEA4A-CC00-A945-BE46-178250C05CBA}"/>
              </a:ext>
            </a:extLst>
          </p:cNvPr>
          <p:cNvSpPr>
            <a:spLocks noGrp="1"/>
          </p:cNvSpPr>
          <p:nvPr>
            <p:ph type="body" sz="quarter" idx="11"/>
          </p:nvPr>
        </p:nvSpPr>
        <p:spPr>
          <a:xfrm>
            <a:off x="618409" y="2301392"/>
            <a:ext cx="375838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Text Placeholder 12">
            <a:extLst>
              <a:ext uri="{FF2B5EF4-FFF2-40B4-BE49-F238E27FC236}">
                <a16:creationId xmlns:a16="http://schemas.microsoft.com/office/drawing/2014/main" id="{FFB3B224-B315-F543-987C-DEDE429EF71E}"/>
              </a:ext>
            </a:extLst>
          </p:cNvPr>
          <p:cNvSpPr>
            <a:spLocks noGrp="1"/>
          </p:cNvSpPr>
          <p:nvPr>
            <p:ph type="body" sz="quarter" idx="13"/>
          </p:nvPr>
        </p:nvSpPr>
        <p:spPr>
          <a:xfrm>
            <a:off x="4766555" y="2301392"/>
            <a:ext cx="375838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a:extLst>
              <a:ext uri="{FF2B5EF4-FFF2-40B4-BE49-F238E27FC236}">
                <a16:creationId xmlns:a16="http://schemas.microsoft.com/office/drawing/2014/main" id="{D655397E-EE55-F14C-8ABF-9B50B02FFF56}"/>
              </a:ext>
            </a:extLst>
          </p:cNvPr>
          <p:cNvSpPr>
            <a:spLocks noGrp="1"/>
          </p:cNvSpPr>
          <p:nvPr>
            <p:ph type="body" sz="quarter" idx="22" hasCustomPrompt="1"/>
          </p:nvPr>
        </p:nvSpPr>
        <p:spPr>
          <a:xfrm>
            <a:off x="4766555" y="1917407"/>
            <a:ext cx="375838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44" name="Straight Connector 43">
            <a:extLst>
              <a:ext uri="{FF2B5EF4-FFF2-40B4-BE49-F238E27FC236}">
                <a16:creationId xmlns:a16="http://schemas.microsoft.com/office/drawing/2014/main" id="{6614AF4E-3E7C-124F-A9A4-E6BE58ED854A}"/>
              </a:ext>
            </a:extLst>
          </p:cNvPr>
          <p:cNvCxnSpPr>
            <a:cxnSpLocks/>
          </p:cNvCxnSpPr>
          <p:nvPr/>
        </p:nvCxnSpPr>
        <p:spPr>
          <a:xfrm>
            <a:off x="619062" y="2301392"/>
            <a:ext cx="375838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606EBEC-2AE4-A244-ADC1-9719ACFEA023}"/>
              </a:ext>
            </a:extLst>
          </p:cNvPr>
          <p:cNvCxnSpPr>
            <a:cxnSpLocks/>
          </p:cNvCxnSpPr>
          <p:nvPr/>
        </p:nvCxnSpPr>
        <p:spPr>
          <a:xfrm>
            <a:off x="4758193" y="2301392"/>
            <a:ext cx="375838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F9C99C3-3673-9F49-AC44-EFAC3FF6B292}"/>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3970529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eneral slide - with headline - 3">
    <p:spTree>
      <p:nvGrpSpPr>
        <p:cNvPr id="1" name=""/>
        <p:cNvGrpSpPr/>
        <p:nvPr/>
      </p:nvGrpSpPr>
      <p:grpSpPr>
        <a:xfrm>
          <a:off x="0" y="0"/>
          <a:ext cx="0" cy="0"/>
          <a:chOff x="0" y="0"/>
          <a:chExt cx="0" cy="0"/>
        </a:xfrm>
      </p:grpSpPr>
      <p:sp>
        <p:nvSpPr>
          <p:cNvPr id="37" name="Text Placeholder 5">
            <a:extLst>
              <a:ext uri="{FF2B5EF4-FFF2-40B4-BE49-F238E27FC236}">
                <a16:creationId xmlns:a16="http://schemas.microsoft.com/office/drawing/2014/main" id="{7B6F27F0-1775-A941-8436-D28FEF28E7C7}"/>
              </a:ext>
            </a:extLst>
          </p:cNvPr>
          <p:cNvSpPr>
            <a:spLocks noGrp="1"/>
          </p:cNvSpPr>
          <p:nvPr>
            <p:ph type="body" sz="quarter" idx="10" hasCustomPrompt="1"/>
          </p:nvPr>
        </p:nvSpPr>
        <p:spPr>
          <a:xfrm>
            <a:off x="618409" y="1917407"/>
            <a:ext cx="2417755"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42AB3C44-8DF7-1E48-89C4-EA8A6C41D163}"/>
              </a:ext>
            </a:extLst>
          </p:cNvPr>
          <p:cNvSpPr>
            <a:spLocks noGrp="1"/>
          </p:cNvSpPr>
          <p:nvPr>
            <p:ph type="body" sz="quarter" idx="43" hasCustomPrompt="1"/>
          </p:nvPr>
        </p:nvSpPr>
        <p:spPr>
          <a:xfrm>
            <a:off x="3383559" y="1917407"/>
            <a:ext cx="2417755"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8" name="Text Placeholder 5">
            <a:extLst>
              <a:ext uri="{FF2B5EF4-FFF2-40B4-BE49-F238E27FC236}">
                <a16:creationId xmlns:a16="http://schemas.microsoft.com/office/drawing/2014/main" id="{0C98F8A2-B67A-6746-8AF7-E09B6BFB34ED}"/>
              </a:ext>
            </a:extLst>
          </p:cNvPr>
          <p:cNvSpPr>
            <a:spLocks noGrp="1"/>
          </p:cNvSpPr>
          <p:nvPr>
            <p:ph type="body" sz="quarter" idx="45" hasCustomPrompt="1"/>
          </p:nvPr>
        </p:nvSpPr>
        <p:spPr>
          <a:xfrm>
            <a:off x="6125293" y="1917407"/>
            <a:ext cx="2417755" cy="364926"/>
          </a:xfrm>
          <a:prstGeom prst="rect">
            <a:avLst/>
          </a:prstGeom>
        </p:spPr>
        <p:txBody>
          <a:bodyPr lIns="0" tIns="0" rIns="182880" bIns="45720" anchor="b">
            <a:noAutofit/>
          </a:bodyPr>
          <a:lstStyle>
            <a:lvl1pPr marL="0" indent="0">
              <a:lnSpc>
                <a:spcPct val="100000"/>
              </a:lnSpc>
              <a:spcBef>
                <a:spcPts val="0"/>
              </a:spcBef>
              <a:buNone/>
              <a:defRPr sz="1000" b="0" i="0" cap="all"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 name="Title 1">
            <a:extLst>
              <a:ext uri="{FF2B5EF4-FFF2-40B4-BE49-F238E27FC236}">
                <a16:creationId xmlns:a16="http://schemas.microsoft.com/office/drawing/2014/main" id="{03F84A69-450D-9949-BFA3-6FDBD05AD58A}"/>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4" name="Text Placeholder 12">
            <a:extLst>
              <a:ext uri="{FF2B5EF4-FFF2-40B4-BE49-F238E27FC236}">
                <a16:creationId xmlns:a16="http://schemas.microsoft.com/office/drawing/2014/main" id="{C3E04A82-D8FA-1F42-A534-9868F55D4A44}"/>
              </a:ext>
            </a:extLst>
          </p:cNvPr>
          <p:cNvSpPr>
            <a:spLocks noGrp="1"/>
          </p:cNvSpPr>
          <p:nvPr>
            <p:ph type="body" sz="quarter" idx="24"/>
          </p:nvPr>
        </p:nvSpPr>
        <p:spPr>
          <a:xfrm>
            <a:off x="618409" y="1090369"/>
            <a:ext cx="7888937" cy="802201"/>
          </a:xfrm>
          <a:prstGeom prst="rect">
            <a:avLst/>
          </a:prstGeom>
        </p:spPr>
        <p:txBody>
          <a:bodyPr lIns="0" tIns="137160" rIns="0" bIns="182880">
            <a:noAutofit/>
          </a:bodyPr>
          <a:lstStyle>
            <a:lvl1pPr marL="0" indent="0">
              <a:lnSpc>
                <a:spcPct val="114000"/>
              </a:lnSpc>
              <a:spcBef>
                <a:spcPts val="0"/>
              </a:spcBef>
              <a:spcAft>
                <a:spcPts val="300"/>
              </a:spcAft>
              <a:buNone/>
              <a:defRPr sz="900" b="1" i="0" spc="0" baseline="0">
                <a:solidFill>
                  <a:schemeClr val="accent3"/>
                </a:solidFill>
                <a:latin typeface="Arial" panose="020B0604020202020204" pitchFamily="34" charset="0"/>
                <a:cs typeface="Arial" panose="020B0604020202020204" pitchFamily="34" charset="0"/>
              </a:defRPr>
            </a:lvl1pPr>
            <a:lvl2pPr marL="0" indent="0">
              <a:lnSpc>
                <a:spcPct val="114000"/>
              </a:lnSpc>
              <a:spcBef>
                <a:spcPts val="0"/>
              </a:spcBef>
              <a:spcAft>
                <a:spcPts val="300"/>
              </a:spcAft>
              <a:buNone/>
              <a:defRPr sz="900" b="0" i="0" spc="0"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1" name="Text Placeholder 3">
            <a:extLst>
              <a:ext uri="{FF2B5EF4-FFF2-40B4-BE49-F238E27FC236}">
                <a16:creationId xmlns:a16="http://schemas.microsoft.com/office/drawing/2014/main" id="{84FD928F-866F-2342-9366-AEBDEE2029F1}"/>
              </a:ext>
            </a:extLst>
          </p:cNvPr>
          <p:cNvSpPr>
            <a:spLocks noGrp="1"/>
          </p:cNvSpPr>
          <p:nvPr>
            <p:ph type="body" sz="quarter" idx="47"/>
          </p:nvPr>
        </p:nvSpPr>
        <p:spPr>
          <a:xfrm>
            <a:off x="619126" y="2301876"/>
            <a:ext cx="2417763" cy="2330450"/>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F1AE07E6-3987-8242-9657-55B364074E09}"/>
              </a:ext>
            </a:extLst>
          </p:cNvPr>
          <p:cNvSpPr>
            <a:spLocks noGrp="1"/>
          </p:cNvSpPr>
          <p:nvPr>
            <p:ph type="body" sz="quarter" idx="48"/>
          </p:nvPr>
        </p:nvSpPr>
        <p:spPr>
          <a:xfrm>
            <a:off x="3382646" y="2301876"/>
            <a:ext cx="2417763" cy="2330450"/>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4D7699ED-45A1-6A44-AD39-59F168F91E3C}"/>
              </a:ext>
            </a:extLst>
          </p:cNvPr>
          <p:cNvSpPr>
            <a:spLocks noGrp="1"/>
          </p:cNvSpPr>
          <p:nvPr>
            <p:ph type="body" sz="quarter" idx="49"/>
          </p:nvPr>
        </p:nvSpPr>
        <p:spPr>
          <a:xfrm>
            <a:off x="6125846" y="2301876"/>
            <a:ext cx="2417763" cy="2330450"/>
          </a:xfrm>
        </p:spPr>
        <p:txBody>
          <a:bodyPr t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D1602CEB-E10F-3D4F-840A-D375BFF5AA69}"/>
              </a:ext>
            </a:extLst>
          </p:cNvPr>
          <p:cNvSpPr>
            <a:spLocks noGrp="1"/>
          </p:cNvSpPr>
          <p:nvPr>
            <p:ph type="dt" sz="half" idx="50"/>
          </p:nvPr>
        </p:nvSpPr>
        <p:spPr/>
        <p:txBody>
          <a:bodyPr/>
          <a:lstStyle/>
          <a:p>
            <a:endParaRPr lang="en-US"/>
          </a:p>
        </p:txBody>
      </p:sp>
      <p:sp>
        <p:nvSpPr>
          <p:cNvPr id="10" name="Footer Placeholder 9">
            <a:extLst>
              <a:ext uri="{FF2B5EF4-FFF2-40B4-BE49-F238E27FC236}">
                <a16:creationId xmlns:a16="http://schemas.microsoft.com/office/drawing/2014/main" id="{9758AA41-27A1-D64E-904D-17012251DD08}"/>
              </a:ext>
            </a:extLst>
          </p:cNvPr>
          <p:cNvSpPr>
            <a:spLocks noGrp="1"/>
          </p:cNvSpPr>
          <p:nvPr>
            <p:ph type="ftr" sz="quarter" idx="51"/>
          </p:nvPr>
        </p:nvSpPr>
        <p:spPr/>
        <p:txBody>
          <a:bodyPr/>
          <a:lstStyle/>
          <a:p>
            <a:endParaRPr lang="en-US" spc="40"/>
          </a:p>
        </p:txBody>
      </p:sp>
      <p:sp>
        <p:nvSpPr>
          <p:cNvPr id="11" name="Slide Number Placeholder 10">
            <a:extLst>
              <a:ext uri="{FF2B5EF4-FFF2-40B4-BE49-F238E27FC236}">
                <a16:creationId xmlns:a16="http://schemas.microsoft.com/office/drawing/2014/main" id="{D12D81DA-96C8-434E-A1D1-959B0ECBC96F}"/>
              </a:ext>
            </a:extLst>
          </p:cNvPr>
          <p:cNvSpPr>
            <a:spLocks noGrp="1"/>
          </p:cNvSpPr>
          <p:nvPr>
            <p:ph type="sldNum" sz="quarter" idx="52"/>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7364632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General slide - with headline - 4">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398CE486-ABC4-D948-B041-BF921C0D01BD}"/>
              </a:ext>
            </a:extLst>
          </p:cNvPr>
          <p:cNvSpPr>
            <a:spLocks noGrp="1"/>
          </p:cNvSpPr>
          <p:nvPr>
            <p:ph type="body" sz="quarter" idx="24"/>
          </p:nvPr>
        </p:nvSpPr>
        <p:spPr>
          <a:xfrm>
            <a:off x="618410" y="1090369"/>
            <a:ext cx="5142034" cy="802201"/>
          </a:xfrm>
          <a:prstGeom prst="rect">
            <a:avLst/>
          </a:prstGeom>
        </p:spPr>
        <p:txBody>
          <a:bodyPr lIns="0" tIns="137160" rIns="0" bIns="182880">
            <a:noAutofit/>
          </a:bodyPr>
          <a:lstStyle>
            <a:lvl1pPr marL="0" indent="0">
              <a:lnSpc>
                <a:spcPct val="100000"/>
              </a:lnSpc>
              <a:spcBef>
                <a:spcPts val="0"/>
              </a:spcBef>
              <a:spcAft>
                <a:spcPts val="300"/>
              </a:spcAft>
              <a:buNone/>
              <a:defRPr sz="1000" b="1" i="0" spc="38"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0"/>
              </a:spcBef>
              <a:spcAft>
                <a:spcPts val="300"/>
              </a:spcAft>
              <a:buNone/>
              <a:defRPr sz="1000" b="0" i="0" spc="38" baseline="0">
                <a:solidFill>
                  <a:schemeClr val="tx2"/>
                </a:solidFill>
                <a:latin typeface="Arial" panose="020B0604020202020204" pitchFamily="34" charset="0"/>
                <a:cs typeface="Arial" panose="020B0604020202020204" pitchFamily="34" charset="0"/>
              </a:defRPr>
            </a:lvl2pPr>
            <a:lvl3pPr marL="5143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3pPr>
            <a:lvl4pPr marL="154307" indent="-68582">
              <a:lnSpc>
                <a:spcPct val="100000"/>
              </a:lnSpc>
              <a:spcBef>
                <a:spcPts val="0"/>
              </a:spcBef>
              <a:buFont typeface="System Font Regular"/>
              <a:buChar char="⁃"/>
              <a:defRPr sz="1000" b="0" i="0" spc="38" baseline="0">
                <a:solidFill>
                  <a:schemeClr val="tx2"/>
                </a:solidFill>
                <a:latin typeface="Arial" panose="020B0604020202020204" pitchFamily="34" charset="0"/>
                <a:cs typeface="Arial" panose="020B0604020202020204" pitchFamily="34" charset="0"/>
              </a:defRPr>
            </a:lvl4pPr>
            <a:lvl5pPr marL="188598" indent="-68582">
              <a:lnSpc>
                <a:spcPct val="100000"/>
              </a:lnSpc>
              <a:spcBef>
                <a:spcPts val="0"/>
              </a:spcBef>
              <a:buFont typeface=".PingFang SC Regular"/>
              <a:buChar char="・"/>
              <a:defRPr sz="1000" b="0" i="0" spc="38" baseline="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cxnSp>
        <p:nvCxnSpPr>
          <p:cNvPr id="50" name="Straight Connector 49">
            <a:extLst>
              <a:ext uri="{FF2B5EF4-FFF2-40B4-BE49-F238E27FC236}">
                <a16:creationId xmlns:a16="http://schemas.microsoft.com/office/drawing/2014/main" id="{6023E177-7832-D549-83AC-EA3167506D0C}"/>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0C98F8A2-B67A-6746-8AF7-E09B6BFB34ED}"/>
              </a:ext>
            </a:extLst>
          </p:cNvPr>
          <p:cNvSpPr>
            <a:spLocks noGrp="1"/>
          </p:cNvSpPr>
          <p:nvPr>
            <p:ph type="body" sz="quarter" idx="45" hasCustomPrompt="1"/>
          </p:nvPr>
        </p:nvSpPr>
        <p:spPr>
          <a:xfrm>
            <a:off x="6667131"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19" name="Text Placeholder 12">
            <a:extLst>
              <a:ext uri="{FF2B5EF4-FFF2-40B4-BE49-F238E27FC236}">
                <a16:creationId xmlns:a16="http://schemas.microsoft.com/office/drawing/2014/main" id="{ECCD5B0B-70EA-C048-B16E-FE7D1C454976}"/>
              </a:ext>
            </a:extLst>
          </p:cNvPr>
          <p:cNvSpPr>
            <a:spLocks noGrp="1"/>
          </p:cNvSpPr>
          <p:nvPr>
            <p:ph type="body" sz="quarter" idx="46"/>
          </p:nvPr>
        </p:nvSpPr>
        <p:spPr>
          <a:xfrm>
            <a:off x="6667131" y="2301392"/>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0" name="Straight Connector 19">
            <a:extLst>
              <a:ext uri="{FF2B5EF4-FFF2-40B4-BE49-F238E27FC236}">
                <a16:creationId xmlns:a16="http://schemas.microsoft.com/office/drawing/2014/main" id="{40F24DFE-17F0-1D42-BF84-BD8668A9698A}"/>
              </a:ext>
            </a:extLst>
          </p:cNvPr>
          <p:cNvCxnSpPr>
            <a:cxnSpLocks/>
          </p:cNvCxnSpPr>
          <p:nvPr/>
        </p:nvCxnSpPr>
        <p:spPr>
          <a:xfrm>
            <a:off x="6667131"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C851D51A-8E5E-3346-AC37-8F42D5F719CE}"/>
              </a:ext>
            </a:extLst>
          </p:cNvPr>
          <p:cNvSpPr>
            <a:spLocks noGrp="1"/>
          </p:cNvSpPr>
          <p:nvPr>
            <p:ph type="body" sz="quarter" idx="48" hasCustomPrompt="1"/>
          </p:nvPr>
        </p:nvSpPr>
        <p:spPr>
          <a:xfrm>
            <a:off x="4650890"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2" name="Text Placeholder 12">
            <a:extLst>
              <a:ext uri="{FF2B5EF4-FFF2-40B4-BE49-F238E27FC236}">
                <a16:creationId xmlns:a16="http://schemas.microsoft.com/office/drawing/2014/main" id="{1855C6F2-8349-E644-976D-DED65558E99C}"/>
              </a:ext>
            </a:extLst>
          </p:cNvPr>
          <p:cNvSpPr>
            <a:spLocks noGrp="1"/>
          </p:cNvSpPr>
          <p:nvPr>
            <p:ph type="body" sz="quarter" idx="49"/>
          </p:nvPr>
        </p:nvSpPr>
        <p:spPr>
          <a:xfrm>
            <a:off x="4650890" y="2301392"/>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3" name="Straight Connector 22">
            <a:extLst>
              <a:ext uri="{FF2B5EF4-FFF2-40B4-BE49-F238E27FC236}">
                <a16:creationId xmlns:a16="http://schemas.microsoft.com/office/drawing/2014/main" id="{229363B3-FE5E-1E42-AEC5-CCE2C4CD363F}"/>
              </a:ext>
            </a:extLst>
          </p:cNvPr>
          <p:cNvCxnSpPr>
            <a:cxnSpLocks/>
          </p:cNvCxnSpPr>
          <p:nvPr/>
        </p:nvCxnSpPr>
        <p:spPr>
          <a:xfrm>
            <a:off x="4650890"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DA9F3161-3F2C-0C48-AA5C-15142FBBA47C}"/>
              </a:ext>
            </a:extLst>
          </p:cNvPr>
          <p:cNvSpPr>
            <a:spLocks noGrp="1"/>
          </p:cNvSpPr>
          <p:nvPr>
            <p:ph type="body" sz="quarter" idx="50" hasCustomPrompt="1"/>
          </p:nvPr>
        </p:nvSpPr>
        <p:spPr>
          <a:xfrm>
            <a:off x="2634650"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25" name="Text Placeholder 12">
            <a:extLst>
              <a:ext uri="{FF2B5EF4-FFF2-40B4-BE49-F238E27FC236}">
                <a16:creationId xmlns:a16="http://schemas.microsoft.com/office/drawing/2014/main" id="{347B8785-9282-4A4C-BAEF-054603091EA3}"/>
              </a:ext>
            </a:extLst>
          </p:cNvPr>
          <p:cNvSpPr>
            <a:spLocks noGrp="1"/>
          </p:cNvSpPr>
          <p:nvPr>
            <p:ph type="body" sz="quarter" idx="51"/>
          </p:nvPr>
        </p:nvSpPr>
        <p:spPr>
          <a:xfrm>
            <a:off x="2634650" y="2301392"/>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rgbClr val="3C3C3B"/>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26" name="Straight Connector 25">
            <a:extLst>
              <a:ext uri="{FF2B5EF4-FFF2-40B4-BE49-F238E27FC236}">
                <a16:creationId xmlns:a16="http://schemas.microsoft.com/office/drawing/2014/main" id="{2992E966-D707-684F-8FA6-0B363D39CD40}"/>
              </a:ext>
            </a:extLst>
          </p:cNvPr>
          <p:cNvCxnSpPr>
            <a:cxnSpLocks/>
          </p:cNvCxnSpPr>
          <p:nvPr/>
        </p:nvCxnSpPr>
        <p:spPr>
          <a:xfrm>
            <a:off x="2634650"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5">
            <a:extLst>
              <a:ext uri="{FF2B5EF4-FFF2-40B4-BE49-F238E27FC236}">
                <a16:creationId xmlns:a16="http://schemas.microsoft.com/office/drawing/2014/main" id="{D2D4196F-CFD5-FF4C-93E6-0AC5E13E608E}"/>
              </a:ext>
            </a:extLst>
          </p:cNvPr>
          <p:cNvSpPr>
            <a:spLocks noGrp="1"/>
          </p:cNvSpPr>
          <p:nvPr>
            <p:ph type="body" sz="quarter" idx="52" hasCustomPrompt="1"/>
          </p:nvPr>
        </p:nvSpPr>
        <p:spPr>
          <a:xfrm>
            <a:off x="618410" y="1917407"/>
            <a:ext cx="1875917"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2" name="Text Placeholder 12">
            <a:extLst>
              <a:ext uri="{FF2B5EF4-FFF2-40B4-BE49-F238E27FC236}">
                <a16:creationId xmlns:a16="http://schemas.microsoft.com/office/drawing/2014/main" id="{CEEBE018-96D4-044E-9B4A-6986BF3B4CC6}"/>
              </a:ext>
            </a:extLst>
          </p:cNvPr>
          <p:cNvSpPr>
            <a:spLocks noGrp="1"/>
          </p:cNvSpPr>
          <p:nvPr>
            <p:ph type="body" sz="quarter" idx="53"/>
          </p:nvPr>
        </p:nvSpPr>
        <p:spPr>
          <a:xfrm>
            <a:off x="618410" y="2301392"/>
            <a:ext cx="1875917" cy="2232107"/>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33" name="Straight Connector 32">
            <a:extLst>
              <a:ext uri="{FF2B5EF4-FFF2-40B4-BE49-F238E27FC236}">
                <a16:creationId xmlns:a16="http://schemas.microsoft.com/office/drawing/2014/main" id="{D5A00CDE-2EF4-0A4C-BB25-AD505842CD45}"/>
              </a:ext>
            </a:extLst>
          </p:cNvPr>
          <p:cNvCxnSpPr>
            <a:cxnSpLocks/>
          </p:cNvCxnSpPr>
          <p:nvPr/>
        </p:nvCxnSpPr>
        <p:spPr>
          <a:xfrm>
            <a:off x="618410" y="2301392"/>
            <a:ext cx="1875917"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C8AE70-8826-7F49-B2DC-CD585BBD9081}"/>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33021746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General slide - with image -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E8E581B2-B558-5C44-AF3E-A692262E155C}"/>
              </a:ext>
            </a:extLst>
          </p:cNvPr>
          <p:cNvSpPr>
            <a:spLocks noGrp="1"/>
          </p:cNvSpPr>
          <p:nvPr>
            <p:ph type="pic" sz="quarter" idx="25" hasCustomPrompt="1"/>
          </p:nvPr>
        </p:nvSpPr>
        <p:spPr>
          <a:xfrm>
            <a:off x="622229" y="1306299"/>
            <a:ext cx="7886700"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0" name="Text Placeholder 12">
            <a:extLst>
              <a:ext uri="{FF2B5EF4-FFF2-40B4-BE49-F238E27FC236}">
                <a16:creationId xmlns:a16="http://schemas.microsoft.com/office/drawing/2014/main" id="{4C6BFF98-BCA2-BA45-9E4A-6B339783B2F5}"/>
              </a:ext>
            </a:extLst>
          </p:cNvPr>
          <p:cNvSpPr>
            <a:spLocks noGrp="1"/>
          </p:cNvSpPr>
          <p:nvPr>
            <p:ph type="body" sz="quarter" idx="26" hasCustomPrompt="1"/>
          </p:nvPr>
        </p:nvSpPr>
        <p:spPr>
          <a:xfrm>
            <a:off x="622229" y="3663668"/>
            <a:ext cx="5332257"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0D420FE-4EF7-3440-8598-48C5825F5107}"/>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85512E-10C9-354A-A287-96C3655EAB92}"/>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3997314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General slide - with image - 3">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9F0D79CC-CCB7-D247-926E-8133F7AE70A0}"/>
              </a:ext>
            </a:extLst>
          </p:cNvPr>
          <p:cNvSpPr>
            <a:spLocks noGrp="1"/>
          </p:cNvSpPr>
          <p:nvPr>
            <p:ph type="pic" sz="quarter" idx="25" hasCustomPrompt="1"/>
          </p:nvPr>
        </p:nvSpPr>
        <p:spPr>
          <a:xfrm>
            <a:off x="622230" y="1306299"/>
            <a:ext cx="2492826"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5" name="Picture Placeholder 7">
            <a:extLst>
              <a:ext uri="{FF2B5EF4-FFF2-40B4-BE49-F238E27FC236}">
                <a16:creationId xmlns:a16="http://schemas.microsoft.com/office/drawing/2014/main" id="{47DD2FD4-64D2-9F4E-998C-BD3FE93E53BF}"/>
              </a:ext>
            </a:extLst>
          </p:cNvPr>
          <p:cNvSpPr>
            <a:spLocks noGrp="1"/>
          </p:cNvSpPr>
          <p:nvPr>
            <p:ph type="pic" sz="quarter" idx="26" hasCustomPrompt="1"/>
          </p:nvPr>
        </p:nvSpPr>
        <p:spPr>
          <a:xfrm>
            <a:off x="3325587" y="1306299"/>
            <a:ext cx="2492826"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7" name="Picture Placeholder 7">
            <a:extLst>
              <a:ext uri="{FF2B5EF4-FFF2-40B4-BE49-F238E27FC236}">
                <a16:creationId xmlns:a16="http://schemas.microsoft.com/office/drawing/2014/main" id="{DA000B1F-DA19-3C4C-8CB6-C05CBBA2F5BC}"/>
              </a:ext>
            </a:extLst>
          </p:cNvPr>
          <p:cNvSpPr>
            <a:spLocks noGrp="1"/>
          </p:cNvSpPr>
          <p:nvPr>
            <p:ph type="pic" sz="quarter" idx="28" hasCustomPrompt="1"/>
          </p:nvPr>
        </p:nvSpPr>
        <p:spPr>
          <a:xfrm>
            <a:off x="6008918" y="1306299"/>
            <a:ext cx="2492826" cy="233824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9" name="Text Placeholder 12">
            <a:extLst>
              <a:ext uri="{FF2B5EF4-FFF2-40B4-BE49-F238E27FC236}">
                <a16:creationId xmlns:a16="http://schemas.microsoft.com/office/drawing/2014/main" id="{14A04230-7D80-F140-A85B-B840FF176113}"/>
              </a:ext>
            </a:extLst>
          </p:cNvPr>
          <p:cNvSpPr>
            <a:spLocks noGrp="1"/>
          </p:cNvSpPr>
          <p:nvPr>
            <p:ph type="body" sz="quarter" idx="30" hasCustomPrompt="1"/>
          </p:nvPr>
        </p:nvSpPr>
        <p:spPr>
          <a:xfrm>
            <a:off x="622230" y="3663668"/>
            <a:ext cx="2512853"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F9453914-FDDE-1046-A79C-2509DDA3E3A4}"/>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4FC224-3777-874A-AB17-8241C2C2FF08}"/>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1" name="Text Placeholder 12">
            <a:extLst>
              <a:ext uri="{FF2B5EF4-FFF2-40B4-BE49-F238E27FC236}">
                <a16:creationId xmlns:a16="http://schemas.microsoft.com/office/drawing/2014/main" id="{5D90276E-F854-894A-85EC-11F1D365C1A8}"/>
              </a:ext>
            </a:extLst>
          </p:cNvPr>
          <p:cNvSpPr>
            <a:spLocks noGrp="1"/>
          </p:cNvSpPr>
          <p:nvPr>
            <p:ph type="body" sz="quarter" idx="31" hasCustomPrompt="1"/>
          </p:nvPr>
        </p:nvSpPr>
        <p:spPr>
          <a:xfrm>
            <a:off x="3325588" y="3663668"/>
            <a:ext cx="2512853"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008F0C0-C81E-F74B-BA16-816E54BCD45E}"/>
              </a:ext>
            </a:extLst>
          </p:cNvPr>
          <p:cNvSpPr>
            <a:spLocks noGrp="1"/>
          </p:cNvSpPr>
          <p:nvPr>
            <p:ph type="body" sz="quarter" idx="32" hasCustomPrompt="1"/>
          </p:nvPr>
        </p:nvSpPr>
        <p:spPr>
          <a:xfrm>
            <a:off x="6008919" y="3663668"/>
            <a:ext cx="2512853" cy="992579"/>
          </a:xfrm>
          <a:prstGeom prst="rect">
            <a:avLst/>
          </a:prstGeom>
        </p:spPr>
        <p:txBody>
          <a:bodyPr lIns="0" tIns="182880" rIns="0" bIns="0" anchor="t">
            <a:spAutoFit/>
          </a:bodyPr>
          <a:lstStyle>
            <a:lvl1pPr marL="0" indent="0">
              <a:lnSpc>
                <a:spcPct val="100000"/>
              </a:lnSpc>
              <a:spcBef>
                <a:spcPts val="2813"/>
              </a:spcBef>
              <a:buNone/>
              <a:defRPr sz="850" b="1"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575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General slide - timeline">
    <p:spTree>
      <p:nvGrpSpPr>
        <p:cNvPr id="1" name=""/>
        <p:cNvGrpSpPr/>
        <p:nvPr/>
      </p:nvGrpSpPr>
      <p:grpSpPr>
        <a:xfrm>
          <a:off x="0" y="0"/>
          <a:ext cx="0" cy="0"/>
          <a:chOff x="0" y="0"/>
          <a:chExt cx="0" cy="0"/>
        </a:xfrm>
      </p:grpSpPr>
      <p:sp>
        <p:nvSpPr>
          <p:cNvPr id="19" name="Text Placeholder 12">
            <a:extLst>
              <a:ext uri="{FF2B5EF4-FFF2-40B4-BE49-F238E27FC236}">
                <a16:creationId xmlns:a16="http://schemas.microsoft.com/office/drawing/2014/main" id="{14A04230-7D80-F140-A85B-B840FF176113}"/>
              </a:ext>
            </a:extLst>
          </p:cNvPr>
          <p:cNvSpPr>
            <a:spLocks noGrp="1"/>
          </p:cNvSpPr>
          <p:nvPr>
            <p:ph type="body" sz="quarter" idx="30" hasCustomPrompt="1"/>
          </p:nvPr>
        </p:nvSpPr>
        <p:spPr>
          <a:xfrm>
            <a:off x="622230" y="2394516"/>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CA4DDDC-E96A-7B44-8ECB-00E7F085D95F}"/>
              </a:ext>
            </a:extLst>
          </p:cNvPr>
          <p:cNvSpPr/>
          <p:nvPr/>
        </p:nvSpPr>
        <p:spPr>
          <a:xfrm>
            <a:off x="622230" y="1975104"/>
            <a:ext cx="7900447" cy="10058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FF79C50F-77C3-4743-8ACF-A55B952355E7}"/>
              </a:ext>
            </a:extLst>
          </p:cNvPr>
          <p:cNvCxnSpPr>
            <a:cxnSpLocks/>
          </p:cNvCxnSpPr>
          <p:nvPr/>
        </p:nvCxnSpPr>
        <p:spPr>
          <a:xfrm flipV="1">
            <a:off x="622230" y="1076017"/>
            <a:ext cx="7888939"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FB33B3-0751-E945-8885-299B68C83DE5}"/>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3" name="Text Placeholder 12">
            <a:extLst>
              <a:ext uri="{FF2B5EF4-FFF2-40B4-BE49-F238E27FC236}">
                <a16:creationId xmlns:a16="http://schemas.microsoft.com/office/drawing/2014/main" id="{AE699018-215D-DA4E-B013-F62DE792C9CD}"/>
              </a:ext>
            </a:extLst>
          </p:cNvPr>
          <p:cNvSpPr>
            <a:spLocks noGrp="1"/>
          </p:cNvSpPr>
          <p:nvPr>
            <p:ph type="body" sz="quarter" idx="35" hasCustomPrompt="1"/>
          </p:nvPr>
        </p:nvSpPr>
        <p:spPr>
          <a:xfrm>
            <a:off x="2282999" y="2394516"/>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9BBD171A-697B-E34A-B5AA-BE38A8CAD21A}"/>
              </a:ext>
            </a:extLst>
          </p:cNvPr>
          <p:cNvSpPr>
            <a:spLocks noGrp="1"/>
          </p:cNvSpPr>
          <p:nvPr>
            <p:ph type="body" sz="quarter" idx="36" hasCustomPrompt="1"/>
          </p:nvPr>
        </p:nvSpPr>
        <p:spPr>
          <a:xfrm>
            <a:off x="3943768" y="2394516"/>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69D6A91C-7EA3-EE43-97D2-6A4F3BD949FB}"/>
              </a:ext>
            </a:extLst>
          </p:cNvPr>
          <p:cNvSpPr>
            <a:spLocks noGrp="1"/>
          </p:cNvSpPr>
          <p:nvPr>
            <p:ph type="body" sz="quarter" idx="37" hasCustomPrompt="1"/>
          </p:nvPr>
        </p:nvSpPr>
        <p:spPr>
          <a:xfrm>
            <a:off x="5604537" y="2394516"/>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BDC4D8BC-DEF6-6644-A424-A0E9C7D56553}"/>
              </a:ext>
            </a:extLst>
          </p:cNvPr>
          <p:cNvSpPr>
            <a:spLocks noGrp="1"/>
          </p:cNvSpPr>
          <p:nvPr>
            <p:ph type="body" sz="quarter" idx="38" hasCustomPrompt="1"/>
          </p:nvPr>
        </p:nvSpPr>
        <p:spPr>
          <a:xfrm>
            <a:off x="7265306" y="2394516"/>
            <a:ext cx="1257371" cy="1231106"/>
          </a:xfrm>
          <a:prstGeom prst="rect">
            <a:avLst/>
          </a:prstGeom>
        </p:spPr>
        <p:txBody>
          <a:bodyPr lIns="0" tIns="91440" rIns="0" bIns="0" anchor="t">
            <a:spAutoFit/>
          </a:bodyPr>
          <a:lstStyle>
            <a:lvl1pPr marL="0" indent="0" algn="l">
              <a:lnSpc>
                <a:spcPct val="100000"/>
              </a:lnSpc>
              <a:spcBef>
                <a:spcPts val="2813"/>
              </a:spcBef>
              <a:buNone/>
              <a:defRPr sz="1000" b="0" i="0" spc="19"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buNone/>
              <a:defRPr sz="850" b="1" i="0" spc="19" baseline="0">
                <a:solidFill>
                  <a:schemeClr val="tx2"/>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850" b="0" i="0" spc="19" baseline="0">
                <a:solidFill>
                  <a:schemeClr val="accent3"/>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accent1"/>
              </a:buClr>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583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3F9812EE-BAA5-AD4A-853A-0D05E04A64FD}"/>
              </a:ext>
            </a:extLst>
          </p:cNvPr>
          <p:cNvSpPr>
            <a:spLocks noGrp="1"/>
          </p:cNvSpPr>
          <p:nvPr>
            <p:ph idx="1"/>
          </p:nvPr>
        </p:nvSpPr>
        <p:spPr>
          <a:xfrm>
            <a:off x="628648" y="1444347"/>
            <a:ext cx="7894868" cy="3078662"/>
          </a:xfrm>
          <a:prstGeom prst="rect">
            <a:avLst/>
          </a:prstGeom>
        </p:spPr>
        <p:txBody>
          <a:bodyPr vert="horz" lIns="0" tIns="0" rIns="0" bIns="0" rtlCol="0">
            <a:normAutofit/>
          </a:bodyPr>
          <a:lstStyle>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2" name="Title 1">
            <a:extLst>
              <a:ext uri="{FF2B5EF4-FFF2-40B4-BE49-F238E27FC236}">
                <a16:creationId xmlns:a16="http://schemas.microsoft.com/office/drawing/2014/main" id="{734A4CDD-B0E6-5248-80AF-2A21A8654BE6}"/>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249013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8B942B9-52CF-DB49-B1A8-7A272FED7228}"/>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C2E030D-0764-854B-A800-FDD8326ADD64}"/>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6" name="Date Placeholder 5">
            <a:extLst>
              <a:ext uri="{FF2B5EF4-FFF2-40B4-BE49-F238E27FC236}">
                <a16:creationId xmlns:a16="http://schemas.microsoft.com/office/drawing/2014/main" id="{39D7DA39-57A9-694F-AACD-CD5F2C5A9A66}"/>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CD0708F9-50C4-3745-B9C4-097C942C1B31}"/>
              </a:ext>
            </a:extLst>
          </p:cNvPr>
          <p:cNvSpPr>
            <a:spLocks noGrp="1"/>
          </p:cNvSpPr>
          <p:nvPr>
            <p:ph type="ftr" sz="quarter" idx="11"/>
          </p:nvPr>
        </p:nvSpPr>
        <p:spPr/>
        <p:txBody>
          <a:bodyPr/>
          <a:lstStyle/>
          <a:p>
            <a:endParaRPr lang="en-US" spc="40"/>
          </a:p>
        </p:txBody>
      </p:sp>
      <p:sp>
        <p:nvSpPr>
          <p:cNvPr id="8" name="Slide Number Placeholder 7">
            <a:extLst>
              <a:ext uri="{FF2B5EF4-FFF2-40B4-BE49-F238E27FC236}">
                <a16:creationId xmlns:a16="http://schemas.microsoft.com/office/drawing/2014/main" id="{65D4917C-3BF7-EA4F-A715-B215B0841731}"/>
              </a:ext>
            </a:extLst>
          </p:cNvPr>
          <p:cNvSpPr>
            <a:spLocks noGrp="1"/>
          </p:cNvSpPr>
          <p:nvPr>
            <p:ph type="sldNum" sz="quarter" idx="12"/>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409762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2FAE7C0-2799-504C-9558-1083BA3ABCF6}"/>
              </a:ext>
            </a:extLst>
          </p:cNvPr>
          <p:cNvSpPr>
            <a:spLocks noGrp="1"/>
          </p:cNvSpPr>
          <p:nvPr>
            <p:ph idx="1"/>
          </p:nvPr>
        </p:nvSpPr>
        <p:spPr>
          <a:xfrm>
            <a:off x="628649" y="1444347"/>
            <a:ext cx="3722767"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9" name="Text Placeholder 2">
            <a:extLst>
              <a:ext uri="{FF2B5EF4-FFF2-40B4-BE49-F238E27FC236}">
                <a16:creationId xmlns:a16="http://schemas.microsoft.com/office/drawing/2014/main" id="{135DDD42-D151-C645-A582-6CFC803E1406}"/>
              </a:ext>
            </a:extLst>
          </p:cNvPr>
          <p:cNvSpPr>
            <a:spLocks noGrp="1"/>
          </p:cNvSpPr>
          <p:nvPr>
            <p:ph idx="11"/>
          </p:nvPr>
        </p:nvSpPr>
        <p:spPr>
          <a:xfrm>
            <a:off x="4788982" y="1444347"/>
            <a:ext cx="3724143"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3" name="Title 2">
            <a:extLst>
              <a:ext uri="{FF2B5EF4-FFF2-40B4-BE49-F238E27FC236}">
                <a16:creationId xmlns:a16="http://schemas.microsoft.com/office/drawing/2014/main" id="{BD1EBF53-220B-B14C-BC22-F35A95F66BD0}"/>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999644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16"/>
            <a:ext cx="373205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BD1C3819-0D15-EF43-9CB8-8055B1FB2206}"/>
              </a:ext>
            </a:extLst>
          </p:cNvPr>
          <p:cNvSpPr>
            <a:spLocks noGrp="1"/>
          </p:cNvSpPr>
          <p:nvPr>
            <p:ph type="body" sz="quarter" idx="14" hasCustomPrompt="1"/>
          </p:nvPr>
        </p:nvSpPr>
        <p:spPr>
          <a:xfrm>
            <a:off x="4788983" y="578395"/>
            <a:ext cx="3729187" cy="371705"/>
          </a:xfrm>
          <a:prstGeom prst="rect">
            <a:avLst/>
          </a:prstGeom>
        </p:spPr>
        <p:txBody>
          <a:bodyPr wrap="square" lIns="0" tIns="0" rIns="0" bIns="0" anchor="b">
            <a:noAutofit/>
          </a:bodyPr>
          <a:lstStyle>
            <a:lvl1pPr marL="0" indent="0" algn="l">
              <a:lnSpc>
                <a:spcPts val="1500"/>
              </a:lnSpc>
              <a:spcBef>
                <a:spcPts val="0"/>
              </a:spcBef>
              <a:buNone/>
              <a:defRPr sz="1200" b="1"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11" name="Straight Connector 10">
            <a:extLst>
              <a:ext uri="{FF2B5EF4-FFF2-40B4-BE49-F238E27FC236}">
                <a16:creationId xmlns:a16="http://schemas.microsoft.com/office/drawing/2014/main" id="{1459D167-1329-2E49-B817-23458EB97B40}"/>
              </a:ext>
            </a:extLst>
          </p:cNvPr>
          <p:cNvCxnSpPr>
            <a:cxnSpLocks/>
          </p:cNvCxnSpPr>
          <p:nvPr/>
        </p:nvCxnSpPr>
        <p:spPr>
          <a:xfrm flipV="1">
            <a:off x="4788983" y="1076016"/>
            <a:ext cx="373205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4D6EFD3C-63D6-E54A-9792-59F7D8CD02C6}"/>
              </a:ext>
            </a:extLst>
          </p:cNvPr>
          <p:cNvSpPr>
            <a:spLocks noGrp="1"/>
          </p:cNvSpPr>
          <p:nvPr>
            <p:ph idx="1"/>
          </p:nvPr>
        </p:nvSpPr>
        <p:spPr>
          <a:xfrm>
            <a:off x="628649" y="1444347"/>
            <a:ext cx="3722767"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5" name="Text Placeholder 2">
            <a:extLst>
              <a:ext uri="{FF2B5EF4-FFF2-40B4-BE49-F238E27FC236}">
                <a16:creationId xmlns:a16="http://schemas.microsoft.com/office/drawing/2014/main" id="{57A1DEEF-735F-F74D-95CD-216387579CC1}"/>
              </a:ext>
            </a:extLst>
          </p:cNvPr>
          <p:cNvSpPr>
            <a:spLocks noGrp="1"/>
          </p:cNvSpPr>
          <p:nvPr>
            <p:ph idx="11"/>
          </p:nvPr>
        </p:nvSpPr>
        <p:spPr>
          <a:xfrm>
            <a:off x="4788982" y="1444347"/>
            <a:ext cx="3724143"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Rectangle 3">
            <a:extLst>
              <a:ext uri="{FF2B5EF4-FFF2-40B4-BE49-F238E27FC236}">
                <a16:creationId xmlns:a16="http://schemas.microsoft.com/office/drawing/2014/main" id="{69C9B79E-B3B4-674D-BC60-A570B61DF378}"/>
              </a:ext>
            </a:extLst>
          </p:cNvPr>
          <p:cNvSpPr/>
          <p:nvPr/>
        </p:nvSpPr>
        <p:spPr>
          <a:xfrm>
            <a:off x="4351416" y="1030944"/>
            <a:ext cx="437566" cy="8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62ECC68B-CE92-0F49-A7C1-A2409B529E74}"/>
              </a:ext>
            </a:extLst>
          </p:cNvPr>
          <p:cNvSpPr>
            <a:spLocks noGrp="1"/>
          </p:cNvSpPr>
          <p:nvPr>
            <p:ph type="title" hasCustomPrompt="1"/>
          </p:nvPr>
        </p:nvSpPr>
        <p:spPr>
          <a:xfrm>
            <a:off x="628651" y="578395"/>
            <a:ext cx="3726603" cy="371705"/>
          </a:xfrm>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2983551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55DFAC90-B85E-6043-87AB-5E9EF7E7BD82}"/>
              </a:ext>
            </a:extLst>
          </p:cNvPr>
          <p:cNvSpPr>
            <a:spLocks noGrp="1"/>
          </p:cNvSpPr>
          <p:nvPr>
            <p:ph idx="1"/>
          </p:nvPr>
        </p:nvSpPr>
        <p:spPr>
          <a:xfrm>
            <a:off x="628651" y="1444347"/>
            <a:ext cx="2452574"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9" name="Text Placeholder 2">
            <a:extLst>
              <a:ext uri="{FF2B5EF4-FFF2-40B4-BE49-F238E27FC236}">
                <a16:creationId xmlns:a16="http://schemas.microsoft.com/office/drawing/2014/main" id="{2475D06C-AFEB-6548-8409-FE82FD8A6478}"/>
              </a:ext>
            </a:extLst>
          </p:cNvPr>
          <p:cNvSpPr>
            <a:spLocks noGrp="1"/>
          </p:cNvSpPr>
          <p:nvPr>
            <p:ph idx="11"/>
          </p:nvPr>
        </p:nvSpPr>
        <p:spPr>
          <a:xfrm>
            <a:off x="3332522" y="1444347"/>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1" name="Text Placeholder 2">
            <a:extLst>
              <a:ext uri="{FF2B5EF4-FFF2-40B4-BE49-F238E27FC236}">
                <a16:creationId xmlns:a16="http://schemas.microsoft.com/office/drawing/2014/main" id="{22CD482D-B0F3-474B-969A-EA464353A5D6}"/>
              </a:ext>
            </a:extLst>
          </p:cNvPr>
          <p:cNvSpPr>
            <a:spLocks noGrp="1"/>
          </p:cNvSpPr>
          <p:nvPr>
            <p:ph idx="16"/>
          </p:nvPr>
        </p:nvSpPr>
        <p:spPr>
          <a:xfrm>
            <a:off x="6046895" y="1444347"/>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Title 3">
            <a:extLst>
              <a:ext uri="{FF2B5EF4-FFF2-40B4-BE49-F238E27FC236}">
                <a16:creationId xmlns:a16="http://schemas.microsoft.com/office/drawing/2014/main" id="{A0D59BC4-B214-B848-91EE-1907AF107B5F}"/>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14178941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hree content - with header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05"/>
            <a:ext cx="2458695" cy="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59D167-1329-2E49-B817-23458EB97B40}"/>
              </a:ext>
            </a:extLst>
          </p:cNvPr>
          <p:cNvCxnSpPr>
            <a:cxnSpLocks/>
          </p:cNvCxnSpPr>
          <p:nvPr/>
        </p:nvCxnSpPr>
        <p:spPr>
          <a:xfrm flipV="1">
            <a:off x="3332522" y="1076005"/>
            <a:ext cx="2458695" cy="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4D6EFD3C-63D6-E54A-9792-59F7D8CD02C6}"/>
              </a:ext>
            </a:extLst>
          </p:cNvPr>
          <p:cNvSpPr>
            <a:spLocks noGrp="1"/>
          </p:cNvSpPr>
          <p:nvPr>
            <p:ph idx="1"/>
          </p:nvPr>
        </p:nvSpPr>
        <p:spPr>
          <a:xfrm>
            <a:off x="628651" y="1444347"/>
            <a:ext cx="2452574"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5" name="Text Placeholder 2">
            <a:extLst>
              <a:ext uri="{FF2B5EF4-FFF2-40B4-BE49-F238E27FC236}">
                <a16:creationId xmlns:a16="http://schemas.microsoft.com/office/drawing/2014/main" id="{57A1DEEF-735F-F74D-95CD-216387579CC1}"/>
              </a:ext>
            </a:extLst>
          </p:cNvPr>
          <p:cNvSpPr>
            <a:spLocks noGrp="1"/>
          </p:cNvSpPr>
          <p:nvPr>
            <p:ph idx="11"/>
          </p:nvPr>
        </p:nvSpPr>
        <p:spPr>
          <a:xfrm>
            <a:off x="3332522" y="1444347"/>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cxnSp>
        <p:nvCxnSpPr>
          <p:cNvPr id="21" name="Straight Connector 20">
            <a:extLst>
              <a:ext uri="{FF2B5EF4-FFF2-40B4-BE49-F238E27FC236}">
                <a16:creationId xmlns:a16="http://schemas.microsoft.com/office/drawing/2014/main" id="{38732E23-7B5D-BB40-B254-2A7537036A80}"/>
              </a:ext>
            </a:extLst>
          </p:cNvPr>
          <p:cNvCxnSpPr>
            <a:cxnSpLocks/>
          </p:cNvCxnSpPr>
          <p:nvPr/>
        </p:nvCxnSpPr>
        <p:spPr>
          <a:xfrm flipV="1">
            <a:off x="6046897" y="1076005"/>
            <a:ext cx="2458695" cy="1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7E0E0687-A7E3-1243-A4E7-169C19AAB099}"/>
              </a:ext>
            </a:extLst>
          </p:cNvPr>
          <p:cNvSpPr>
            <a:spLocks noGrp="1"/>
          </p:cNvSpPr>
          <p:nvPr>
            <p:ph idx="16"/>
          </p:nvPr>
        </p:nvSpPr>
        <p:spPr>
          <a:xfrm>
            <a:off x="6046895" y="1444347"/>
            <a:ext cx="2453481" cy="3078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2" name="Rectangle 11">
            <a:extLst>
              <a:ext uri="{FF2B5EF4-FFF2-40B4-BE49-F238E27FC236}">
                <a16:creationId xmlns:a16="http://schemas.microsoft.com/office/drawing/2014/main" id="{80351D7F-74B0-4440-B4E3-E06990DDE886}"/>
              </a:ext>
            </a:extLst>
          </p:cNvPr>
          <p:cNvSpPr/>
          <p:nvPr/>
        </p:nvSpPr>
        <p:spPr>
          <a:xfrm>
            <a:off x="3113739" y="1038291"/>
            <a:ext cx="218783" cy="6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A514084-ADB0-2245-911E-934E16F52053}"/>
              </a:ext>
            </a:extLst>
          </p:cNvPr>
          <p:cNvSpPr/>
          <p:nvPr/>
        </p:nvSpPr>
        <p:spPr>
          <a:xfrm>
            <a:off x="5796426" y="1038291"/>
            <a:ext cx="248580" cy="63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5">
            <a:extLst>
              <a:ext uri="{FF2B5EF4-FFF2-40B4-BE49-F238E27FC236}">
                <a16:creationId xmlns:a16="http://schemas.microsoft.com/office/drawing/2014/main" id="{04B2216E-6190-D34F-85DD-C78AC2BBDB75}"/>
              </a:ext>
            </a:extLst>
          </p:cNvPr>
          <p:cNvSpPr>
            <a:spLocks noGrp="1"/>
          </p:cNvSpPr>
          <p:nvPr>
            <p:ph type="body" sz="quarter" idx="17" hasCustomPrompt="1"/>
          </p:nvPr>
        </p:nvSpPr>
        <p:spPr>
          <a:xfrm>
            <a:off x="3332522" y="578395"/>
            <a:ext cx="2453481" cy="371705"/>
          </a:xfrm>
          <a:prstGeom prst="rect">
            <a:avLst/>
          </a:prstGeom>
        </p:spPr>
        <p:txBody>
          <a:bodyPr wrap="square" lIns="0" tIns="0" rIns="0" bIns="0" anchor="b">
            <a:noAutofit/>
          </a:bodyPr>
          <a:lstStyle>
            <a:lvl1pPr marL="0" indent="0" algn="l">
              <a:lnSpc>
                <a:spcPts val="1500"/>
              </a:lnSpc>
              <a:spcBef>
                <a:spcPts val="0"/>
              </a:spcBef>
              <a:buNone/>
              <a:defRPr sz="1200" b="1"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3" name="Title 2">
            <a:extLst>
              <a:ext uri="{FF2B5EF4-FFF2-40B4-BE49-F238E27FC236}">
                <a16:creationId xmlns:a16="http://schemas.microsoft.com/office/drawing/2014/main" id="{4FE4BA0C-B86F-AC46-829D-3FFEE9A6208F}"/>
              </a:ext>
            </a:extLst>
          </p:cNvPr>
          <p:cNvSpPr>
            <a:spLocks noGrp="1"/>
          </p:cNvSpPr>
          <p:nvPr>
            <p:ph type="title" hasCustomPrompt="1"/>
          </p:nvPr>
        </p:nvSpPr>
        <p:spPr>
          <a:xfrm>
            <a:off x="628651" y="578395"/>
            <a:ext cx="2485088" cy="371705"/>
          </a:xfrm>
        </p:spPr>
        <p:txBody>
          <a:bodyPr/>
          <a:lstStyle/>
          <a:p>
            <a:r>
              <a:rPr lang="en-US"/>
              <a:t>Click to edit </a:t>
            </a:r>
            <a:br>
              <a:rPr lang="en-US"/>
            </a:br>
            <a:r>
              <a:rPr lang="en-US"/>
              <a:t>Master title style</a:t>
            </a:r>
          </a:p>
        </p:txBody>
      </p:sp>
      <p:sp>
        <p:nvSpPr>
          <p:cNvPr id="17" name="Text Placeholder 5">
            <a:extLst>
              <a:ext uri="{FF2B5EF4-FFF2-40B4-BE49-F238E27FC236}">
                <a16:creationId xmlns:a16="http://schemas.microsoft.com/office/drawing/2014/main" id="{6885FF5E-ECC0-5043-AD86-A920F55829F1}"/>
              </a:ext>
            </a:extLst>
          </p:cNvPr>
          <p:cNvSpPr>
            <a:spLocks noGrp="1"/>
          </p:cNvSpPr>
          <p:nvPr>
            <p:ph type="body" sz="quarter" idx="18" hasCustomPrompt="1"/>
          </p:nvPr>
        </p:nvSpPr>
        <p:spPr>
          <a:xfrm>
            <a:off x="6046895" y="578395"/>
            <a:ext cx="2453481" cy="371705"/>
          </a:xfrm>
          <a:prstGeom prst="rect">
            <a:avLst/>
          </a:prstGeom>
        </p:spPr>
        <p:txBody>
          <a:bodyPr wrap="square" lIns="0" tIns="0" rIns="0" bIns="0" anchor="b">
            <a:noAutofit/>
          </a:bodyPr>
          <a:lstStyle>
            <a:lvl1pPr marL="0" indent="0" algn="l">
              <a:lnSpc>
                <a:spcPts val="1500"/>
              </a:lnSpc>
              <a:spcBef>
                <a:spcPts val="0"/>
              </a:spcBef>
              <a:buNone/>
              <a:defRPr sz="1200" b="1"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4958661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 L">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BF4994D4-E6B5-8C40-90C8-E2BCDA0D682B}"/>
              </a:ext>
            </a:extLst>
          </p:cNvPr>
          <p:cNvSpPr>
            <a:spLocks noGrp="1"/>
          </p:cNvSpPr>
          <p:nvPr>
            <p:ph type="body" sz="quarter" idx="11" hasCustomPrompt="1"/>
          </p:nvPr>
        </p:nvSpPr>
        <p:spPr>
          <a:xfrm>
            <a:off x="4585798" y="600075"/>
            <a:ext cx="3926203" cy="3943350"/>
          </a:xfrm>
          <a:prstGeom prst="rect">
            <a:avLst/>
          </a:prstGeom>
        </p:spPr>
        <p:txBody>
          <a:bodyPr lIns="457200" tIns="0" rIns="0" bIns="0" anchor="ctr">
            <a:normAutofit/>
          </a:bodyPr>
          <a:lstStyle>
            <a:lvl1pPr marL="0" indent="0">
              <a:lnSpc>
                <a:spcPct val="125000"/>
              </a:lnSpc>
              <a:spcBef>
                <a:spcPts val="450"/>
              </a:spcBef>
              <a:spcAft>
                <a:spcPts val="500"/>
              </a:spcAft>
              <a:buNone/>
              <a:defRPr sz="1200" b="1" i="0" cap="all" spc="19" baseline="0">
                <a:solidFill>
                  <a:schemeClr val="accent1"/>
                </a:solidFill>
                <a:latin typeface="Arial" panose="020B0604020202020204" pitchFamily="34" charset="0"/>
                <a:cs typeface="Arial" panose="020B0604020202020204" pitchFamily="34" charset="0"/>
              </a:defRPr>
            </a:lvl1pPr>
            <a:lvl2pPr marL="0" indent="0">
              <a:lnSpc>
                <a:spcPct val="125000"/>
              </a:lnSpc>
              <a:spcBef>
                <a:spcPts val="300"/>
              </a:spcBef>
              <a:buNone/>
              <a:defRPr sz="900" b="1" i="0" spc="19" baseline="0">
                <a:solidFill>
                  <a:schemeClr val="tx2"/>
                </a:solidFill>
                <a:latin typeface="Arial" panose="020B0604020202020204" pitchFamily="34" charset="0"/>
                <a:cs typeface="Arial" panose="020B0604020202020204" pitchFamily="34" charset="0"/>
              </a:defRPr>
            </a:lvl2pPr>
            <a:lvl3pPr marL="0" indent="0">
              <a:lnSpc>
                <a:spcPct val="125000"/>
              </a:lnSpc>
              <a:spcBef>
                <a:spcPts val="300"/>
              </a:spcBef>
              <a:buFont typeface="System Font Regular"/>
              <a:buNone/>
              <a:defRPr sz="900" b="0" i="0" spc="19" baseline="0">
                <a:solidFill>
                  <a:schemeClr val="accent3"/>
                </a:solidFill>
                <a:latin typeface="Arial" panose="020B0604020202020204" pitchFamily="34" charset="0"/>
                <a:cs typeface="Arial" panose="020B0604020202020204" pitchFamily="34" charset="0"/>
              </a:defRPr>
            </a:lvl3pPr>
            <a:lvl4pPr marL="68579" indent="-68582">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20012" indent="-68582">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C6DB923-E859-4446-9D1A-B281A3FC307B}"/>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1B0AD68B-7ABB-5448-8009-AF445B04B1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68" y="1193800"/>
            <a:ext cx="4886030" cy="2951162"/>
          </a:xfrm>
          <a:prstGeom prst="rect">
            <a:avLst/>
          </a:prstGeom>
        </p:spPr>
      </p:pic>
      <p:sp>
        <p:nvSpPr>
          <p:cNvPr id="6" name="Picture Placeholder 7">
            <a:extLst>
              <a:ext uri="{FF2B5EF4-FFF2-40B4-BE49-F238E27FC236}">
                <a16:creationId xmlns:a16="http://schemas.microsoft.com/office/drawing/2014/main" id="{C0391A8C-D3B3-584F-B70B-D49F5B93C1C5}"/>
              </a:ext>
            </a:extLst>
          </p:cNvPr>
          <p:cNvSpPr>
            <a:spLocks noGrp="1"/>
          </p:cNvSpPr>
          <p:nvPr>
            <p:ph type="pic" sz="quarter" idx="25" hasCustomPrompt="1"/>
          </p:nvPr>
        </p:nvSpPr>
        <p:spPr>
          <a:xfrm>
            <a:off x="818675" y="1333501"/>
            <a:ext cx="3723612" cy="234950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2" name="Date Placeholder 1">
            <a:extLst>
              <a:ext uri="{FF2B5EF4-FFF2-40B4-BE49-F238E27FC236}">
                <a16:creationId xmlns:a16="http://schemas.microsoft.com/office/drawing/2014/main" id="{B507E69E-D97A-5C4F-846A-B2D26731E609}"/>
              </a:ext>
            </a:extLst>
          </p:cNvPr>
          <p:cNvSpPr>
            <a:spLocks noGrp="1"/>
          </p:cNvSpPr>
          <p:nvPr>
            <p:ph type="dt" sz="half" idx="26"/>
          </p:nvPr>
        </p:nvSpPr>
        <p:spPr/>
        <p:txBody>
          <a:bodyPr/>
          <a:lstStyle/>
          <a:p>
            <a:endParaRPr lang="en-US"/>
          </a:p>
        </p:txBody>
      </p:sp>
      <p:sp>
        <p:nvSpPr>
          <p:cNvPr id="3" name="Footer Placeholder 2">
            <a:extLst>
              <a:ext uri="{FF2B5EF4-FFF2-40B4-BE49-F238E27FC236}">
                <a16:creationId xmlns:a16="http://schemas.microsoft.com/office/drawing/2014/main" id="{23EC1F8B-3442-D442-BB38-29A77F38EDFF}"/>
              </a:ext>
            </a:extLst>
          </p:cNvPr>
          <p:cNvSpPr>
            <a:spLocks noGrp="1"/>
          </p:cNvSpPr>
          <p:nvPr>
            <p:ph type="ftr" sz="quarter" idx="27"/>
          </p:nvPr>
        </p:nvSpPr>
        <p:spPr/>
        <p:txBody>
          <a:bodyPr/>
          <a:lstStyle/>
          <a:p>
            <a:endParaRPr lang="en-US" spc="40"/>
          </a:p>
        </p:txBody>
      </p:sp>
      <p:sp>
        <p:nvSpPr>
          <p:cNvPr id="7" name="Slide Number Placeholder 6">
            <a:extLst>
              <a:ext uri="{FF2B5EF4-FFF2-40B4-BE49-F238E27FC236}">
                <a16:creationId xmlns:a16="http://schemas.microsoft.com/office/drawing/2014/main" id="{D287EE6C-FD17-5141-A7AF-35C2333CAA67}"/>
              </a:ext>
            </a:extLst>
          </p:cNvPr>
          <p:cNvSpPr>
            <a:spLocks noGrp="1"/>
          </p:cNvSpPr>
          <p:nvPr>
            <p:ph type="sldNum" sz="quarter" idx="28"/>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964500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A0B8434-A6B6-BC46-8D5F-840CBA9030B8}"/>
              </a:ext>
            </a:extLst>
          </p:cNvPr>
          <p:cNvSpPr>
            <a:spLocks noGrp="1"/>
          </p:cNvSpPr>
          <p:nvPr>
            <p:ph type="pic" sz="quarter" idx="25" hasCustomPrompt="1"/>
          </p:nvPr>
        </p:nvSpPr>
        <p:spPr>
          <a:xfrm>
            <a:off x="4323989" y="1263805"/>
            <a:ext cx="3954966" cy="2490439"/>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8" name="Text Placeholder 12">
            <a:extLst>
              <a:ext uri="{FF2B5EF4-FFF2-40B4-BE49-F238E27FC236}">
                <a16:creationId xmlns:a16="http://schemas.microsoft.com/office/drawing/2014/main" id="{BF4994D4-E6B5-8C40-90C8-E2BCDA0D682B}"/>
              </a:ext>
            </a:extLst>
          </p:cNvPr>
          <p:cNvSpPr>
            <a:spLocks noGrp="1"/>
          </p:cNvSpPr>
          <p:nvPr>
            <p:ph type="body" sz="quarter" idx="11" hasCustomPrompt="1"/>
          </p:nvPr>
        </p:nvSpPr>
        <p:spPr>
          <a:xfrm>
            <a:off x="628650" y="600075"/>
            <a:ext cx="3943350" cy="3943350"/>
          </a:xfrm>
          <a:prstGeom prst="rect">
            <a:avLst/>
          </a:prstGeom>
        </p:spPr>
        <p:txBody>
          <a:bodyPr lIns="0" tIns="0" rIns="457200" bIns="0" anchor="ctr">
            <a:normAutofit/>
          </a:bodyPr>
          <a:lstStyle>
            <a:lvl1pPr marL="0" indent="0">
              <a:lnSpc>
                <a:spcPct val="125000"/>
              </a:lnSpc>
              <a:spcBef>
                <a:spcPts val="450"/>
              </a:spcBef>
              <a:spcAft>
                <a:spcPts val="500"/>
              </a:spcAft>
              <a:buNone/>
              <a:defRPr sz="1200" b="1" i="0" cap="all" spc="19" baseline="0">
                <a:solidFill>
                  <a:schemeClr val="accent1"/>
                </a:solidFill>
                <a:latin typeface="Arial" panose="020B0604020202020204" pitchFamily="34" charset="0"/>
                <a:cs typeface="Arial" panose="020B0604020202020204" pitchFamily="34" charset="0"/>
              </a:defRPr>
            </a:lvl1pPr>
            <a:lvl2pPr marL="0" indent="0">
              <a:lnSpc>
                <a:spcPct val="125000"/>
              </a:lnSpc>
              <a:spcBef>
                <a:spcPts val="300"/>
              </a:spcBef>
              <a:buNone/>
              <a:defRPr sz="900" b="1" i="0" spc="19" baseline="0">
                <a:solidFill>
                  <a:schemeClr val="tx2"/>
                </a:solidFill>
                <a:latin typeface="Arial" panose="020B0604020202020204" pitchFamily="34" charset="0"/>
                <a:cs typeface="Arial" panose="020B0604020202020204" pitchFamily="34" charset="0"/>
              </a:defRPr>
            </a:lvl2pPr>
            <a:lvl3pPr marL="0" indent="0">
              <a:lnSpc>
                <a:spcPct val="125000"/>
              </a:lnSpc>
              <a:spcBef>
                <a:spcPts val="300"/>
              </a:spcBef>
              <a:buFont typeface="System Font Regular"/>
              <a:buNone/>
              <a:defRPr sz="900" b="0" i="0" spc="19" baseline="0">
                <a:solidFill>
                  <a:schemeClr val="accent3"/>
                </a:solidFill>
                <a:latin typeface="Arial" panose="020B0604020202020204" pitchFamily="34" charset="0"/>
                <a:cs typeface="Arial" panose="020B0604020202020204" pitchFamily="34" charset="0"/>
              </a:defRPr>
            </a:lvl3pPr>
            <a:lvl4pPr marL="68579" indent="-68582">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20012" indent="-68582">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D9A1463-FBA5-D64D-8BC1-339B2C995D21}"/>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A8AB84B9-A04F-9143-9D00-85518555B0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5253" y="1078996"/>
            <a:ext cx="5266176" cy="3180770"/>
          </a:xfrm>
          <a:prstGeom prst="rect">
            <a:avLst/>
          </a:prstGeom>
        </p:spPr>
      </p:pic>
      <p:sp>
        <p:nvSpPr>
          <p:cNvPr id="2" name="Date Placeholder 1">
            <a:extLst>
              <a:ext uri="{FF2B5EF4-FFF2-40B4-BE49-F238E27FC236}">
                <a16:creationId xmlns:a16="http://schemas.microsoft.com/office/drawing/2014/main" id="{56F37375-8F40-2347-9677-92D2B8C7A44A}"/>
              </a:ext>
            </a:extLst>
          </p:cNvPr>
          <p:cNvSpPr>
            <a:spLocks noGrp="1"/>
          </p:cNvSpPr>
          <p:nvPr>
            <p:ph type="dt" sz="half" idx="26"/>
          </p:nvPr>
        </p:nvSpPr>
        <p:spPr/>
        <p:txBody>
          <a:bodyPr/>
          <a:lstStyle/>
          <a:p>
            <a:endParaRPr lang="en-US"/>
          </a:p>
        </p:txBody>
      </p:sp>
      <p:sp>
        <p:nvSpPr>
          <p:cNvPr id="3" name="Footer Placeholder 2">
            <a:extLst>
              <a:ext uri="{FF2B5EF4-FFF2-40B4-BE49-F238E27FC236}">
                <a16:creationId xmlns:a16="http://schemas.microsoft.com/office/drawing/2014/main" id="{A26BC2E7-A251-3249-893F-DD468B8DF853}"/>
              </a:ext>
            </a:extLst>
          </p:cNvPr>
          <p:cNvSpPr>
            <a:spLocks noGrp="1"/>
          </p:cNvSpPr>
          <p:nvPr>
            <p:ph type="ftr" sz="quarter" idx="27"/>
          </p:nvPr>
        </p:nvSpPr>
        <p:spPr/>
        <p:txBody>
          <a:bodyPr/>
          <a:lstStyle/>
          <a:p>
            <a:endParaRPr lang="en-US" spc="40"/>
          </a:p>
        </p:txBody>
      </p:sp>
      <p:sp>
        <p:nvSpPr>
          <p:cNvPr id="7" name="Slide Number Placeholder 6">
            <a:extLst>
              <a:ext uri="{FF2B5EF4-FFF2-40B4-BE49-F238E27FC236}">
                <a16:creationId xmlns:a16="http://schemas.microsoft.com/office/drawing/2014/main" id="{146D6932-131C-0B40-BD24-D25983DE4ED8}"/>
              </a:ext>
            </a:extLst>
          </p:cNvPr>
          <p:cNvSpPr>
            <a:spLocks noGrp="1"/>
          </p:cNvSpPr>
          <p:nvPr>
            <p:ph type="sldNum" sz="quarter" idx="28"/>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5803169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cSld name="Picture with Caption - L">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614855" y="600075"/>
            <a:ext cx="3943350" cy="394335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8" name="Text Placeholder 12">
            <a:extLst>
              <a:ext uri="{FF2B5EF4-FFF2-40B4-BE49-F238E27FC236}">
                <a16:creationId xmlns:a16="http://schemas.microsoft.com/office/drawing/2014/main" id="{BF4994D4-E6B5-8C40-90C8-E2BCDA0D682B}"/>
              </a:ext>
            </a:extLst>
          </p:cNvPr>
          <p:cNvSpPr>
            <a:spLocks noGrp="1"/>
          </p:cNvSpPr>
          <p:nvPr>
            <p:ph type="body" sz="quarter" idx="11" hasCustomPrompt="1"/>
          </p:nvPr>
        </p:nvSpPr>
        <p:spPr>
          <a:xfrm>
            <a:off x="4585798" y="600075"/>
            <a:ext cx="3926203" cy="3943350"/>
          </a:xfrm>
          <a:prstGeom prst="rect">
            <a:avLst/>
          </a:prstGeom>
        </p:spPr>
        <p:txBody>
          <a:bodyPr lIns="457200" tIns="0" rIns="0" bIns="0" anchor="ctr">
            <a:normAutofit/>
          </a:bodyPr>
          <a:lstStyle>
            <a:lvl1pPr marL="0" indent="0">
              <a:lnSpc>
                <a:spcPct val="125000"/>
              </a:lnSpc>
              <a:spcBef>
                <a:spcPts val="450"/>
              </a:spcBef>
              <a:spcAft>
                <a:spcPts val="500"/>
              </a:spcAft>
              <a:buNone/>
              <a:defRPr sz="1200" b="1" i="0" cap="all" spc="19" baseline="0">
                <a:solidFill>
                  <a:schemeClr val="accent1"/>
                </a:solidFill>
                <a:latin typeface="Arial" panose="020B0604020202020204" pitchFamily="34" charset="0"/>
                <a:cs typeface="Arial" panose="020B0604020202020204" pitchFamily="34" charset="0"/>
              </a:defRPr>
            </a:lvl1pPr>
            <a:lvl2pPr marL="0" indent="0">
              <a:lnSpc>
                <a:spcPct val="125000"/>
              </a:lnSpc>
              <a:spcBef>
                <a:spcPts val="300"/>
              </a:spcBef>
              <a:buNone/>
              <a:defRPr sz="900" b="1" i="0" spc="19" baseline="0">
                <a:solidFill>
                  <a:schemeClr val="tx2"/>
                </a:solidFill>
                <a:latin typeface="Arial" panose="020B0604020202020204" pitchFamily="34" charset="0"/>
                <a:cs typeface="Arial" panose="020B0604020202020204" pitchFamily="34" charset="0"/>
              </a:defRPr>
            </a:lvl2pPr>
            <a:lvl3pPr marL="0" indent="0">
              <a:lnSpc>
                <a:spcPct val="125000"/>
              </a:lnSpc>
              <a:spcBef>
                <a:spcPts val="300"/>
              </a:spcBef>
              <a:buFont typeface="System Font Regular"/>
              <a:buNone/>
              <a:defRPr sz="900" b="0" i="0" spc="19" baseline="0">
                <a:solidFill>
                  <a:schemeClr val="accent3"/>
                </a:solidFill>
                <a:latin typeface="Arial" panose="020B0604020202020204" pitchFamily="34" charset="0"/>
                <a:cs typeface="Arial" panose="020B0604020202020204" pitchFamily="34" charset="0"/>
              </a:defRPr>
            </a:lvl3pPr>
            <a:lvl4pPr marL="68579" indent="-68582">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20012" indent="-68582">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C6DB923-E859-4446-9D1A-B281A3FC307B}"/>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a:extLst>
              <a:ext uri="{FF2B5EF4-FFF2-40B4-BE49-F238E27FC236}">
                <a16:creationId xmlns:a16="http://schemas.microsoft.com/office/drawing/2014/main" id="{5951D1AC-48D9-674F-AB92-02B296CDD54F}"/>
              </a:ext>
            </a:extLst>
          </p:cNvPr>
          <p:cNvSpPr>
            <a:spLocks noGrp="1"/>
          </p:cNvSpPr>
          <p:nvPr>
            <p:ph type="dt" sz="half" idx="12"/>
          </p:nvPr>
        </p:nvSpPr>
        <p:spPr/>
        <p:txBody>
          <a:bodyPr/>
          <a:lstStyle/>
          <a:p>
            <a:endParaRPr lang="en-US"/>
          </a:p>
        </p:txBody>
      </p:sp>
      <p:sp>
        <p:nvSpPr>
          <p:cNvPr id="3" name="Footer Placeholder 2">
            <a:extLst>
              <a:ext uri="{FF2B5EF4-FFF2-40B4-BE49-F238E27FC236}">
                <a16:creationId xmlns:a16="http://schemas.microsoft.com/office/drawing/2014/main" id="{BB95700B-93C5-154E-AD8B-212F0F70DC12}"/>
              </a:ext>
            </a:extLst>
          </p:cNvPr>
          <p:cNvSpPr>
            <a:spLocks noGrp="1"/>
          </p:cNvSpPr>
          <p:nvPr>
            <p:ph type="ftr" sz="quarter" idx="13"/>
          </p:nvPr>
        </p:nvSpPr>
        <p:spPr/>
        <p:txBody>
          <a:bodyPr/>
          <a:lstStyle/>
          <a:p>
            <a:endParaRPr lang="en-US" spc="40"/>
          </a:p>
        </p:txBody>
      </p:sp>
      <p:sp>
        <p:nvSpPr>
          <p:cNvPr id="5" name="Slide Number Placeholder 4">
            <a:extLst>
              <a:ext uri="{FF2B5EF4-FFF2-40B4-BE49-F238E27FC236}">
                <a16:creationId xmlns:a16="http://schemas.microsoft.com/office/drawing/2014/main" id="{5D05228D-CB82-ED49-B997-E1C917485D27}"/>
              </a:ext>
            </a:extLst>
          </p:cNvPr>
          <p:cNvSpPr>
            <a:spLocks noGrp="1"/>
          </p:cNvSpPr>
          <p:nvPr>
            <p:ph type="sldNum" sz="quarter" idx="14"/>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1593677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Image with content ">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9BC5BE5F-6C76-E440-8C99-95F9FD932DEA}"/>
              </a:ext>
            </a:extLst>
          </p:cNvPr>
          <p:cNvSpPr>
            <a:spLocks noGrp="1"/>
          </p:cNvSpPr>
          <p:nvPr>
            <p:ph type="body" sz="quarter" idx="11"/>
          </p:nvPr>
        </p:nvSpPr>
        <p:spPr>
          <a:xfrm>
            <a:off x="5765897" y="1695887"/>
            <a:ext cx="2574022" cy="2826681"/>
          </a:xfrm>
          <a:prstGeom prst="rect">
            <a:avLst/>
          </a:prstGeom>
        </p:spPr>
        <p:txBody>
          <a:bodyPr lIns="0" tIns="228600" rIns="0" bIns="0">
            <a:normAutofit/>
          </a:bodyPr>
          <a:lstStyle>
            <a:lvl1pPr marL="0" indent="0">
              <a:lnSpc>
                <a:spcPct val="125000"/>
              </a:lnSpc>
              <a:spcBef>
                <a:spcPts val="450"/>
              </a:spcBef>
              <a:buNone/>
              <a:defRPr sz="900" b="1" i="0" spc="19" baseline="0">
                <a:solidFill>
                  <a:schemeClr val="tx2"/>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51437" indent="-68582">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154307" indent="-68582">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88598" indent="-68582">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9CB05F7-BB2D-CB4E-8E64-56E22E6CFD56}"/>
              </a:ext>
            </a:extLst>
          </p:cNvPr>
          <p:cNvCxnSpPr>
            <a:cxnSpLocks/>
          </p:cNvCxnSpPr>
          <p:nvPr/>
        </p:nvCxnSpPr>
        <p:spPr>
          <a:xfrm>
            <a:off x="5757534" y="1700413"/>
            <a:ext cx="25740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FB998A1-11F3-9249-88B2-51BB7F6A0D9B}"/>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1B91DD42-0BC4-B041-A63F-A48D01A8B79D}"/>
              </a:ext>
            </a:extLst>
          </p:cNvPr>
          <p:cNvSpPr>
            <a:spLocks noGrp="1"/>
          </p:cNvSpPr>
          <p:nvPr>
            <p:ph type="title" hasCustomPrompt="1"/>
          </p:nvPr>
        </p:nvSpPr>
        <p:spPr>
          <a:xfrm>
            <a:off x="5757533" y="1201154"/>
            <a:ext cx="2582385" cy="371705"/>
          </a:xfrm>
        </p:spPr>
        <p:txBody>
          <a:bodyPr/>
          <a:lstStyle/>
          <a:p>
            <a:r>
              <a:rPr lang="en-US"/>
              <a:t>Click to </a:t>
            </a:r>
            <a:br>
              <a:rPr lang="en-US"/>
            </a:br>
            <a:r>
              <a:rPr lang="en-US"/>
              <a:t>edit Master title style</a:t>
            </a:r>
          </a:p>
        </p:txBody>
      </p:sp>
      <p:sp>
        <p:nvSpPr>
          <p:cNvPr id="10" name="Picture Placeholder 7">
            <a:extLst>
              <a:ext uri="{FF2B5EF4-FFF2-40B4-BE49-F238E27FC236}">
                <a16:creationId xmlns:a16="http://schemas.microsoft.com/office/drawing/2014/main" id="{DC95C1D6-0946-6B40-B8BF-715E994B400F}"/>
              </a:ext>
            </a:extLst>
          </p:cNvPr>
          <p:cNvSpPr>
            <a:spLocks noGrp="1"/>
          </p:cNvSpPr>
          <p:nvPr>
            <p:ph type="pic" sz="quarter" idx="10" hasCustomPrompt="1"/>
          </p:nvPr>
        </p:nvSpPr>
        <p:spPr>
          <a:xfrm>
            <a:off x="614855" y="600075"/>
            <a:ext cx="4790863" cy="394335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Tree>
    <p:extLst>
      <p:ext uri="{BB962C8B-B14F-4D97-AF65-F5344CB8AC3E}">
        <p14:creationId xmlns:p14="http://schemas.microsoft.com/office/powerpoint/2010/main" val="404652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Image with content - 2">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9BC5BE5F-6C76-E440-8C99-95F9FD932DEA}"/>
              </a:ext>
            </a:extLst>
          </p:cNvPr>
          <p:cNvSpPr>
            <a:spLocks noGrp="1"/>
          </p:cNvSpPr>
          <p:nvPr>
            <p:ph type="body" sz="quarter" idx="11"/>
          </p:nvPr>
        </p:nvSpPr>
        <p:spPr>
          <a:xfrm>
            <a:off x="614855" y="1695887"/>
            <a:ext cx="2574022" cy="2826681"/>
          </a:xfrm>
          <a:prstGeom prst="rect">
            <a:avLst/>
          </a:prstGeom>
        </p:spPr>
        <p:txBody>
          <a:bodyPr lIns="0" tIns="228600" rIns="0" bIns="0">
            <a:normAutofit/>
          </a:bodyPr>
          <a:lstStyle>
            <a:lvl1pPr marL="0" indent="0">
              <a:lnSpc>
                <a:spcPct val="125000"/>
              </a:lnSpc>
              <a:spcBef>
                <a:spcPts val="450"/>
              </a:spcBef>
              <a:buNone/>
              <a:defRPr sz="900" b="1" i="0" spc="19" baseline="0">
                <a:solidFill>
                  <a:schemeClr val="tx2"/>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19" baseline="0">
                <a:solidFill>
                  <a:schemeClr val="accent3"/>
                </a:solidFill>
                <a:latin typeface="Arial" panose="020B0604020202020204" pitchFamily="34" charset="0"/>
                <a:cs typeface="Arial" panose="020B0604020202020204" pitchFamily="34" charset="0"/>
              </a:defRPr>
            </a:lvl2pPr>
            <a:lvl3pPr marL="51437" indent="-68582">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3pPr>
            <a:lvl4pPr marL="154307" indent="-68582">
              <a:lnSpc>
                <a:spcPct val="125000"/>
              </a:lnSpc>
              <a:spcBef>
                <a:spcPts val="300"/>
              </a:spcBef>
              <a:buFont typeface="System Font Regular"/>
              <a:buChar char="⁃"/>
              <a:defRPr sz="900" b="0" i="0" spc="19" baseline="0">
                <a:solidFill>
                  <a:schemeClr val="accent3"/>
                </a:solidFill>
                <a:latin typeface="Arial" panose="020B0604020202020204" pitchFamily="34" charset="0"/>
                <a:cs typeface="Arial" panose="020B0604020202020204" pitchFamily="34" charset="0"/>
              </a:defRPr>
            </a:lvl4pPr>
            <a:lvl5pPr marL="188598" indent="-68582">
              <a:lnSpc>
                <a:spcPct val="125000"/>
              </a:lnSpc>
              <a:spcBef>
                <a:spcPts val="300"/>
              </a:spcBef>
              <a:buFont typeface=".PingFang SC Regular"/>
              <a:buChar char="・"/>
              <a:defRPr sz="900" b="0" i="0" spc="19"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9CB05F7-BB2D-CB4E-8E64-56E22E6CFD56}"/>
              </a:ext>
            </a:extLst>
          </p:cNvPr>
          <p:cNvCxnSpPr>
            <a:cxnSpLocks/>
          </p:cNvCxnSpPr>
          <p:nvPr/>
        </p:nvCxnSpPr>
        <p:spPr>
          <a:xfrm>
            <a:off x="614855" y="1700413"/>
            <a:ext cx="25740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FB998A1-11F3-9249-88B2-51BB7F6A0D9B}"/>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1B91DD42-0BC4-B041-A63F-A48D01A8B79D}"/>
              </a:ext>
            </a:extLst>
          </p:cNvPr>
          <p:cNvSpPr>
            <a:spLocks noGrp="1"/>
          </p:cNvSpPr>
          <p:nvPr>
            <p:ph type="title" hasCustomPrompt="1"/>
          </p:nvPr>
        </p:nvSpPr>
        <p:spPr>
          <a:xfrm>
            <a:off x="614855" y="1201154"/>
            <a:ext cx="2582385" cy="371705"/>
          </a:xfrm>
        </p:spPr>
        <p:txBody>
          <a:bodyPr/>
          <a:lstStyle/>
          <a:p>
            <a:r>
              <a:rPr lang="en-US"/>
              <a:t>Click to </a:t>
            </a:r>
            <a:br>
              <a:rPr lang="en-US"/>
            </a:br>
            <a:r>
              <a:rPr lang="en-US"/>
              <a:t>edit Master title style</a:t>
            </a:r>
          </a:p>
        </p:txBody>
      </p:sp>
      <p:sp>
        <p:nvSpPr>
          <p:cNvPr id="11" name="Picture Placeholder 7">
            <a:extLst>
              <a:ext uri="{FF2B5EF4-FFF2-40B4-BE49-F238E27FC236}">
                <a16:creationId xmlns:a16="http://schemas.microsoft.com/office/drawing/2014/main" id="{748EA358-96B1-3341-B393-2D8D0F146F1A}"/>
              </a:ext>
            </a:extLst>
          </p:cNvPr>
          <p:cNvSpPr>
            <a:spLocks noGrp="1"/>
          </p:cNvSpPr>
          <p:nvPr>
            <p:ph type="pic" sz="quarter" idx="12" hasCustomPrompt="1"/>
          </p:nvPr>
        </p:nvSpPr>
        <p:spPr>
          <a:xfrm>
            <a:off x="3549056" y="600075"/>
            <a:ext cx="4790863" cy="394335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Tree>
    <p:extLst>
      <p:ext uri="{BB962C8B-B14F-4D97-AF65-F5344CB8AC3E}">
        <p14:creationId xmlns:p14="http://schemas.microsoft.com/office/powerpoint/2010/main" val="3547874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Laptop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C6D1A-AE59-704D-8B32-152394D722F8}"/>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C9B40F76-EB33-8940-BFAF-228619C0E469}"/>
              </a:ext>
            </a:extLst>
          </p:cNvPr>
          <p:cNvSpPr>
            <a:spLocks noGrp="1"/>
          </p:cNvSpPr>
          <p:nvPr>
            <p:ph type="title" hasCustomPrompt="1"/>
          </p:nvPr>
        </p:nvSpPr>
        <p:spPr>
          <a:xfrm>
            <a:off x="628321" y="1039313"/>
            <a:ext cx="2754489" cy="371705"/>
          </a:xfrm>
        </p:spPr>
        <p:txBody>
          <a:bodyPr/>
          <a:lstStyle/>
          <a:p>
            <a:r>
              <a:rPr lang="en-US"/>
              <a:t>Click to </a:t>
            </a:r>
            <a:br>
              <a:rPr lang="en-US"/>
            </a:br>
            <a:r>
              <a:rPr lang="en-US"/>
              <a:t>edit Master title style</a:t>
            </a:r>
          </a:p>
        </p:txBody>
      </p:sp>
      <p:sp>
        <p:nvSpPr>
          <p:cNvPr id="11" name="Text Placeholder 2">
            <a:extLst>
              <a:ext uri="{FF2B5EF4-FFF2-40B4-BE49-F238E27FC236}">
                <a16:creationId xmlns:a16="http://schemas.microsoft.com/office/drawing/2014/main" id="{C6F66DAA-5B09-7046-8625-478FAD9BA02E}"/>
              </a:ext>
            </a:extLst>
          </p:cNvPr>
          <p:cNvSpPr>
            <a:spLocks noGrp="1"/>
          </p:cNvSpPr>
          <p:nvPr>
            <p:ph type="body" sz="quarter" idx="26"/>
          </p:nvPr>
        </p:nvSpPr>
        <p:spPr>
          <a:xfrm>
            <a:off x="628651" y="1533609"/>
            <a:ext cx="2753305" cy="282733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15">
            <a:extLst>
              <a:ext uri="{FF2B5EF4-FFF2-40B4-BE49-F238E27FC236}">
                <a16:creationId xmlns:a16="http://schemas.microsoft.com/office/drawing/2014/main" id="{B372B764-7B1B-474A-89C6-B369DFB65976}"/>
              </a:ext>
            </a:extLst>
          </p:cNvPr>
          <p:cNvSpPr>
            <a:spLocks noGrp="1"/>
          </p:cNvSpPr>
          <p:nvPr>
            <p:ph type="dt" sz="half" idx="27"/>
          </p:nvPr>
        </p:nvSpPr>
        <p:spPr/>
        <p:txBody>
          <a:bodyPr/>
          <a:lstStyle/>
          <a:p>
            <a:endParaRPr lang="en-US"/>
          </a:p>
        </p:txBody>
      </p:sp>
      <p:sp>
        <p:nvSpPr>
          <p:cNvPr id="17" name="Footer Placeholder 16">
            <a:extLst>
              <a:ext uri="{FF2B5EF4-FFF2-40B4-BE49-F238E27FC236}">
                <a16:creationId xmlns:a16="http://schemas.microsoft.com/office/drawing/2014/main" id="{84DDD663-E25B-614C-8E9E-96E8E6A71E54}"/>
              </a:ext>
            </a:extLst>
          </p:cNvPr>
          <p:cNvSpPr>
            <a:spLocks noGrp="1"/>
          </p:cNvSpPr>
          <p:nvPr>
            <p:ph type="ftr" sz="quarter" idx="28"/>
          </p:nvPr>
        </p:nvSpPr>
        <p:spPr/>
        <p:txBody>
          <a:bodyPr/>
          <a:lstStyle/>
          <a:p>
            <a:endParaRPr lang="en-US" spc="40"/>
          </a:p>
        </p:txBody>
      </p:sp>
      <p:sp>
        <p:nvSpPr>
          <p:cNvPr id="18" name="Slide Number Placeholder 17">
            <a:extLst>
              <a:ext uri="{FF2B5EF4-FFF2-40B4-BE49-F238E27FC236}">
                <a16:creationId xmlns:a16="http://schemas.microsoft.com/office/drawing/2014/main" id="{512B883D-9146-994E-9883-817AAB725EA5}"/>
              </a:ext>
            </a:extLst>
          </p:cNvPr>
          <p:cNvSpPr>
            <a:spLocks noGrp="1"/>
          </p:cNvSpPr>
          <p:nvPr>
            <p:ph type="sldNum" sz="quarter" idx="29"/>
          </p:nvPr>
        </p:nvSpPr>
        <p:spPr/>
        <p:txBody>
          <a:bodyPr/>
          <a:lstStyle/>
          <a:p>
            <a:pPr algn="r"/>
            <a:r>
              <a:rPr lang="en-US"/>
              <a:t>  </a:t>
            </a:r>
            <a:fld id="{2FB61A34-D83D-CB4E-B318-B20B573BE2EC}" type="slidenum">
              <a:rPr lang="en-US" smtClean="0"/>
              <a:pPr algn="r"/>
              <a:t>‹#›</a:t>
            </a:fld>
            <a:endParaRPr lang="en-US"/>
          </a:p>
        </p:txBody>
      </p:sp>
    </p:spTree>
    <p:extLst>
      <p:ext uri="{BB962C8B-B14F-4D97-AF65-F5344CB8AC3E}">
        <p14:creationId xmlns:p14="http://schemas.microsoft.com/office/powerpoint/2010/main" val="31212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eneral slide - 1 - 2 Columns">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2" y="1685960"/>
            <a:ext cx="7999081"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8002478"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8" name="Text Placeholder 12">
            <a:extLst>
              <a:ext uri="{FF2B5EF4-FFF2-40B4-BE49-F238E27FC236}">
                <a16:creationId xmlns:a16="http://schemas.microsoft.com/office/drawing/2014/main" id="{84F643D2-C9BF-AE49-93A5-F601E408AC9A}"/>
              </a:ext>
            </a:extLst>
          </p:cNvPr>
          <p:cNvSpPr>
            <a:spLocks noGrp="1"/>
          </p:cNvSpPr>
          <p:nvPr>
            <p:ph type="body" sz="quarter" idx="14"/>
          </p:nvPr>
        </p:nvSpPr>
        <p:spPr>
          <a:xfrm>
            <a:off x="612604" y="1685961"/>
            <a:ext cx="8002478" cy="946413"/>
          </a:xfrm>
          <a:prstGeom prst="rect">
            <a:avLst/>
          </a:prstGeom>
        </p:spPr>
        <p:txBody>
          <a:bodyPr lIns="0" tIns="137160" rIns="0" bIns="0" numCol="2" spcCol="274320">
            <a:sp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2"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228600" indent="-109728">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41648110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ction Header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D363A-6ECC-C34C-AAAC-67856CFB9C26}"/>
              </a:ext>
            </a:extLst>
          </p:cNvPr>
          <p:cNvSpPr>
            <a:spLocks/>
          </p:cNvSpPr>
          <p:nvPr/>
        </p:nvSpPr>
        <p:spPr>
          <a:xfrm>
            <a:off x="228600" y="194310"/>
            <a:ext cx="8686800" cy="4754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4001B528-1C96-9842-A7C8-18AA191041F7}"/>
              </a:ext>
            </a:extLst>
          </p:cNvPr>
          <p:cNvPicPr>
            <a:picLocks noChangeAspect="1"/>
          </p:cNvPicPr>
          <p:nvPr/>
        </p:nvPicPr>
        <p:blipFill rotWithShape="1">
          <a:blip r:embed="rId2">
            <a:alphaModFix amt="50000"/>
            <a:grayscl/>
          </a:blip>
          <a:srcRect l="2471" t="3778" r="2528" b="3778"/>
          <a:stretch/>
        </p:blipFill>
        <p:spPr>
          <a:xfrm>
            <a:off x="228600" y="194310"/>
            <a:ext cx="8686800" cy="4754880"/>
          </a:xfrm>
          <a:prstGeom prst="rect">
            <a:avLst/>
          </a:prstGeom>
        </p:spPr>
      </p:pic>
      <p:sp>
        <p:nvSpPr>
          <p:cNvPr id="7" name="Rectangle 6">
            <a:extLst>
              <a:ext uri="{FF2B5EF4-FFF2-40B4-BE49-F238E27FC236}">
                <a16:creationId xmlns:a16="http://schemas.microsoft.com/office/drawing/2014/main" id="{88AFB10D-EF94-D649-9CF2-861C70574223}"/>
              </a:ext>
            </a:extLst>
          </p:cNvPr>
          <p:cNvSpPr/>
          <p:nvPr/>
        </p:nvSpPr>
        <p:spPr>
          <a:xfrm rot="16200000">
            <a:off x="2194565" y="-1771651"/>
            <a:ext cx="4754878" cy="8686799"/>
          </a:xfrm>
          <a:prstGeom prst="rect">
            <a:avLst/>
          </a:prstGeom>
          <a:gradFill>
            <a:gsLst>
              <a:gs pos="0">
                <a:schemeClr val="tx2"/>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Placeholder 1">
            <a:extLst>
              <a:ext uri="{FF2B5EF4-FFF2-40B4-BE49-F238E27FC236}">
                <a16:creationId xmlns:a16="http://schemas.microsoft.com/office/drawing/2014/main" id="{D81A7823-6B8A-4643-8921-65898C5F7760}"/>
              </a:ext>
            </a:extLst>
          </p:cNvPr>
          <p:cNvSpPr>
            <a:spLocks noGrp="1"/>
          </p:cNvSpPr>
          <p:nvPr>
            <p:ph type="title" hasCustomPrompt="1"/>
          </p:nvPr>
        </p:nvSpPr>
        <p:spPr>
          <a:xfrm>
            <a:off x="1012953" y="2415210"/>
            <a:ext cx="4991344" cy="1102697"/>
          </a:xfrm>
          <a:prstGeom prst="rect">
            <a:avLst/>
          </a:prstGeom>
        </p:spPr>
        <p:txBody>
          <a:bodyPr vert="horz" wrap="square" lIns="0" tIns="0" rIns="0" bIns="182880" rtlCol="0" anchor="b">
            <a:noAutofit/>
          </a:bodyPr>
          <a:lstStyle>
            <a:lvl1pPr algn="l">
              <a:defRPr sz="2000" b="0">
                <a:solidFill>
                  <a:schemeClr val="bg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83CF3382-8AB4-8C49-A083-3ABBABA6369C}"/>
              </a:ext>
            </a:extLst>
          </p:cNvPr>
          <p:cNvCxnSpPr>
            <a:cxnSpLocks/>
          </p:cNvCxnSpPr>
          <p:nvPr/>
        </p:nvCxnSpPr>
        <p:spPr>
          <a:xfrm>
            <a:off x="992405" y="3532413"/>
            <a:ext cx="7159192"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C0845BB2-D073-6E42-8A6F-944D71E631FC}"/>
              </a:ext>
            </a:extLst>
          </p:cNvPr>
          <p:cNvSpPr>
            <a:spLocks noGrp="1"/>
          </p:cNvSpPr>
          <p:nvPr>
            <p:ph type="body" sz="quarter" idx="13" hasCustomPrompt="1"/>
          </p:nvPr>
        </p:nvSpPr>
        <p:spPr>
          <a:xfrm>
            <a:off x="1012953" y="3548729"/>
            <a:ext cx="4991344" cy="845977"/>
          </a:xfrm>
          <a:prstGeom prst="rect">
            <a:avLst/>
          </a:prstGeom>
        </p:spPr>
        <p:txBody>
          <a:bodyPr lIns="0" tIns="182880" rIns="0" bIns="0" anchor="t">
            <a:noAutofit/>
          </a:bodyPr>
          <a:lstStyle>
            <a:lvl1pPr marL="0" marR="0" indent="0" algn="l" defTabSz="685810" rtl="0" eaLnBrk="1" fontAlgn="auto" latinLnBrk="0" hangingPunct="1">
              <a:lnSpc>
                <a:spcPct val="100000"/>
              </a:lnSpc>
              <a:spcBef>
                <a:spcPts val="0"/>
              </a:spcBef>
              <a:spcAft>
                <a:spcPts val="0"/>
              </a:spcAft>
              <a:buClrTx/>
              <a:buSzTx/>
              <a:buFont typeface="Arial" panose="020B0604020202020204" pitchFamily="34" charset="0"/>
              <a:buNone/>
              <a:tabLst/>
              <a:defRPr sz="1200" b="1" i="0" spc="20" baseline="0">
                <a:solidFill>
                  <a:schemeClr val="bg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marL="0" marR="0" lvl="0" indent="0" algn="l" defTabSz="68581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br>
              <a:rPr lang="en-US"/>
            </a:br>
            <a:r>
              <a:rPr lang="en-US"/>
              <a:t>click to edit master text styles</a:t>
            </a:r>
          </a:p>
          <a:p>
            <a:pPr lvl="0"/>
            <a:endParaRPr lang="en-US"/>
          </a:p>
        </p:txBody>
      </p:sp>
    </p:spTree>
    <p:extLst>
      <p:ext uri="{BB962C8B-B14F-4D97-AF65-F5344CB8AC3E}">
        <p14:creationId xmlns:p14="http://schemas.microsoft.com/office/powerpoint/2010/main" val="41300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ction divider -2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C7662B-867F-9143-9991-D9243D584FCE}"/>
              </a:ext>
            </a:extLst>
          </p:cNvPr>
          <p:cNvSpPr/>
          <p:nvPr/>
        </p:nvSpPr>
        <p:spPr>
          <a:xfrm>
            <a:off x="2772000" y="0"/>
            <a:ext cx="6371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5699B1CC-8059-8B4B-BC30-0E482CBCF151}"/>
              </a:ext>
            </a:extLst>
          </p:cNvPr>
          <p:cNvPicPr>
            <a:picLocks noChangeAspect="1"/>
          </p:cNvPicPr>
          <p:nvPr/>
        </p:nvPicPr>
        <p:blipFill rotWithShape="1">
          <a:blip r:embed="rId2">
            <a:alphaModFix amt="50000"/>
          </a:blip>
          <a:srcRect l="30315"/>
          <a:stretch/>
        </p:blipFill>
        <p:spPr>
          <a:xfrm>
            <a:off x="2772001" y="0"/>
            <a:ext cx="6371999" cy="5143500"/>
          </a:xfrm>
          <a:prstGeom prst="rect">
            <a:avLst/>
          </a:prstGeom>
        </p:spPr>
      </p:pic>
      <p:sp>
        <p:nvSpPr>
          <p:cNvPr id="15" name="Rectangle 14">
            <a:extLst>
              <a:ext uri="{FF2B5EF4-FFF2-40B4-BE49-F238E27FC236}">
                <a16:creationId xmlns:a16="http://schemas.microsoft.com/office/drawing/2014/main" id="{6BB31D3F-15A0-D842-B383-F22B5CBE9827}"/>
              </a:ext>
            </a:extLst>
          </p:cNvPr>
          <p:cNvSpPr/>
          <p:nvPr/>
        </p:nvSpPr>
        <p:spPr>
          <a:xfrm rot="16200000">
            <a:off x="2371952" y="400048"/>
            <a:ext cx="5143500" cy="4343402"/>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60CC71A8-CEFB-D742-9B60-F8F550287F79}"/>
              </a:ext>
            </a:extLst>
          </p:cNvPr>
          <p:cNvSpPr/>
          <p:nvPr/>
        </p:nvSpPr>
        <p:spPr>
          <a:xfrm>
            <a:off x="2514600" y="327792"/>
            <a:ext cx="6261539" cy="4487918"/>
          </a:xfrm>
          <a:prstGeom prst="rect">
            <a:avLst/>
          </a:prstGeom>
          <a:solidFill>
            <a:schemeClr val="bg1"/>
          </a:solidFill>
          <a:ln w="15875">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z</a:t>
            </a:r>
          </a:p>
        </p:txBody>
      </p:sp>
      <p:sp>
        <p:nvSpPr>
          <p:cNvPr id="3" name="Title 1">
            <a:extLst>
              <a:ext uri="{FF2B5EF4-FFF2-40B4-BE49-F238E27FC236}">
                <a16:creationId xmlns:a16="http://schemas.microsoft.com/office/drawing/2014/main" id="{A140C81E-38A2-E74C-AFE7-992714F935C0}"/>
              </a:ext>
            </a:extLst>
          </p:cNvPr>
          <p:cNvSpPr>
            <a:spLocks noGrp="1"/>
          </p:cNvSpPr>
          <p:nvPr>
            <p:ph type="title" hasCustomPrompt="1"/>
          </p:nvPr>
        </p:nvSpPr>
        <p:spPr>
          <a:xfrm>
            <a:off x="595448" y="461936"/>
            <a:ext cx="1653573" cy="692497"/>
          </a:xfrm>
          <a:prstGeom prst="rect">
            <a:avLst/>
          </a:prstGeom>
        </p:spPr>
        <p:txBody>
          <a:bodyPr lIns="0" tIns="0" rIns="0" bIns="0" anchor="t">
            <a:spAutoFit/>
          </a:bodyPr>
          <a:lstStyle>
            <a:lvl1pPr algn="l">
              <a:lnSpc>
                <a:spcPct val="100000"/>
              </a:lnSpc>
              <a:defRPr sz="4500" b="1" i="0" spc="0" baseline="0">
                <a:solidFill>
                  <a:schemeClr val="accent1"/>
                </a:solidFill>
                <a:latin typeface="Arial" panose="020B0604020202020204" pitchFamily="34" charset="0"/>
                <a:cs typeface="Arial" panose="020B0604020202020204" pitchFamily="34" charset="0"/>
              </a:defRPr>
            </a:lvl1pPr>
          </a:lstStyle>
          <a:p>
            <a:r>
              <a:rPr lang="en-US"/>
              <a:t>01</a:t>
            </a:r>
          </a:p>
        </p:txBody>
      </p:sp>
      <p:sp>
        <p:nvSpPr>
          <p:cNvPr id="4" name="Text Placeholder 12">
            <a:extLst>
              <a:ext uri="{FF2B5EF4-FFF2-40B4-BE49-F238E27FC236}">
                <a16:creationId xmlns:a16="http://schemas.microsoft.com/office/drawing/2014/main" id="{4727D3C5-AA74-DE4E-BFC4-03015B5B6724}"/>
              </a:ext>
            </a:extLst>
          </p:cNvPr>
          <p:cNvSpPr>
            <a:spLocks noGrp="1"/>
          </p:cNvSpPr>
          <p:nvPr>
            <p:ph type="body" sz="quarter" idx="12" hasCustomPrompt="1"/>
          </p:nvPr>
        </p:nvSpPr>
        <p:spPr>
          <a:xfrm>
            <a:off x="628219" y="1284830"/>
            <a:ext cx="1620803" cy="1364476"/>
          </a:xfrm>
          <a:prstGeom prst="rect">
            <a:avLst/>
          </a:prstGeom>
        </p:spPr>
        <p:txBody>
          <a:bodyPr lIns="0" tIns="0" rIns="0" bIns="0">
            <a:spAutoFit/>
          </a:bodyPr>
          <a:lstStyle>
            <a:lvl1pPr marL="0" indent="0">
              <a:lnSpc>
                <a:spcPct val="100000"/>
              </a:lnSpc>
              <a:spcBef>
                <a:spcPts val="450"/>
              </a:spcBef>
              <a:spcAft>
                <a:spcPts val="500"/>
              </a:spcAft>
              <a:buNone/>
              <a:defRPr sz="1200" b="1" i="0" spc="50"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spcAft>
                <a:spcPts val="300"/>
              </a:spcAft>
              <a:buNone/>
              <a:defRPr sz="900" b="0" i="0" spc="10" baseline="0">
                <a:solidFill>
                  <a:srgbClr val="3C3C3B"/>
                </a:solidFill>
                <a:latin typeface="Arial" panose="020B0604020202020204" pitchFamily="34" charset="0"/>
                <a:cs typeface="Arial" panose="020B0604020202020204" pitchFamily="34" charset="0"/>
              </a:defRPr>
            </a:lvl2pPr>
            <a:lvl3pPr marL="51437" indent="-68582">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spcAft>
                <a:spcPts val="0"/>
              </a:spcAft>
              <a:buFont typeface=".PingFang SC Regular"/>
              <a:buChar char="・"/>
              <a:defRPr sz="900" b="0" i="0" spc="10"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5CC1FB08-DCC4-5B4B-BC9E-810FCCA7DF9C}"/>
              </a:ext>
            </a:extLst>
          </p:cNvPr>
          <p:cNvSpPr>
            <a:spLocks noGrp="1"/>
          </p:cNvSpPr>
          <p:nvPr>
            <p:ph type="pic" sz="quarter" idx="13" hasCustomPrompt="1"/>
          </p:nvPr>
        </p:nvSpPr>
        <p:spPr>
          <a:xfrm>
            <a:off x="3473668" y="1728789"/>
            <a:ext cx="4343400" cy="1670050"/>
          </a:xfrm>
          <a:pattFill prst="openDmnd">
            <a:fgClr>
              <a:srgbClr val="F1A941"/>
            </a:fgClr>
            <a:bgClr>
              <a:schemeClr val="bg1"/>
            </a:bgClr>
          </a:pattFill>
        </p:spPr>
        <p:txBody>
          <a:bodyPr anchor="ctr" anchorCtr="0">
            <a:normAutofit/>
          </a:bodyPr>
          <a:lstStyle>
            <a:lvl1pPr algn="ctr">
              <a:defRPr sz="1050" b="0"/>
            </a:lvl1pPr>
          </a:lstStyle>
          <a:p>
            <a:r>
              <a:rPr lang="en-US"/>
              <a:t>Center client logo here</a:t>
            </a:r>
          </a:p>
        </p:txBody>
      </p:sp>
    </p:spTree>
    <p:extLst>
      <p:ext uri="{BB962C8B-B14F-4D97-AF65-F5344CB8AC3E}">
        <p14:creationId xmlns:p14="http://schemas.microsoft.com/office/powerpoint/2010/main" val="1657035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ction divider -2 -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C7662B-867F-9143-9991-D9243D584FCE}"/>
              </a:ext>
            </a:extLst>
          </p:cNvPr>
          <p:cNvSpPr/>
          <p:nvPr/>
        </p:nvSpPr>
        <p:spPr>
          <a:xfrm>
            <a:off x="2772000" y="0"/>
            <a:ext cx="637199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5699B1CC-8059-8B4B-BC30-0E482CBCF151}"/>
              </a:ext>
            </a:extLst>
          </p:cNvPr>
          <p:cNvPicPr>
            <a:picLocks noChangeAspect="1"/>
          </p:cNvPicPr>
          <p:nvPr/>
        </p:nvPicPr>
        <p:blipFill rotWithShape="1">
          <a:blip r:embed="rId2">
            <a:alphaModFix amt="50000"/>
            <a:grayscl/>
          </a:blip>
          <a:srcRect l="30315"/>
          <a:stretch/>
        </p:blipFill>
        <p:spPr>
          <a:xfrm>
            <a:off x="2772001" y="0"/>
            <a:ext cx="6371999" cy="5143500"/>
          </a:xfrm>
          <a:prstGeom prst="rect">
            <a:avLst/>
          </a:prstGeom>
        </p:spPr>
      </p:pic>
      <p:sp>
        <p:nvSpPr>
          <p:cNvPr id="15" name="Rectangle 14">
            <a:extLst>
              <a:ext uri="{FF2B5EF4-FFF2-40B4-BE49-F238E27FC236}">
                <a16:creationId xmlns:a16="http://schemas.microsoft.com/office/drawing/2014/main" id="{6BB31D3F-15A0-D842-B383-F22B5CBE9827}"/>
              </a:ext>
            </a:extLst>
          </p:cNvPr>
          <p:cNvSpPr/>
          <p:nvPr/>
        </p:nvSpPr>
        <p:spPr>
          <a:xfrm rot="16200000">
            <a:off x="2371952" y="400048"/>
            <a:ext cx="5143500" cy="4343402"/>
          </a:xfrm>
          <a:prstGeom prst="rect">
            <a:avLst/>
          </a:prstGeom>
          <a:gradFill>
            <a:gsLst>
              <a:gs pos="0">
                <a:schemeClr val="tx1"/>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60CC71A8-CEFB-D742-9B60-F8F550287F79}"/>
              </a:ext>
            </a:extLst>
          </p:cNvPr>
          <p:cNvSpPr/>
          <p:nvPr/>
        </p:nvSpPr>
        <p:spPr>
          <a:xfrm>
            <a:off x="2514600" y="327792"/>
            <a:ext cx="6261539" cy="4487918"/>
          </a:xfrm>
          <a:prstGeom prst="rect">
            <a:avLst/>
          </a:prstGeom>
          <a:solidFill>
            <a:schemeClr val="bg1"/>
          </a:solidFill>
          <a:ln w="15875">
            <a:noFill/>
          </a:ln>
          <a:effectLst>
            <a:outerShdw blurRad="635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z</a:t>
            </a:r>
          </a:p>
        </p:txBody>
      </p:sp>
      <p:sp>
        <p:nvSpPr>
          <p:cNvPr id="3" name="Title 1">
            <a:extLst>
              <a:ext uri="{FF2B5EF4-FFF2-40B4-BE49-F238E27FC236}">
                <a16:creationId xmlns:a16="http://schemas.microsoft.com/office/drawing/2014/main" id="{A140C81E-38A2-E74C-AFE7-992714F935C0}"/>
              </a:ext>
            </a:extLst>
          </p:cNvPr>
          <p:cNvSpPr>
            <a:spLocks noGrp="1"/>
          </p:cNvSpPr>
          <p:nvPr>
            <p:ph type="title" hasCustomPrompt="1"/>
          </p:nvPr>
        </p:nvSpPr>
        <p:spPr>
          <a:xfrm>
            <a:off x="595448" y="461936"/>
            <a:ext cx="1653573" cy="692497"/>
          </a:xfrm>
          <a:prstGeom prst="rect">
            <a:avLst/>
          </a:prstGeom>
        </p:spPr>
        <p:txBody>
          <a:bodyPr lIns="0" tIns="0" rIns="0" bIns="0" anchor="t">
            <a:spAutoFit/>
          </a:bodyPr>
          <a:lstStyle>
            <a:lvl1pPr algn="l">
              <a:lnSpc>
                <a:spcPct val="100000"/>
              </a:lnSpc>
              <a:defRPr sz="4500" b="1" i="0" spc="0" baseline="0">
                <a:solidFill>
                  <a:schemeClr val="accent1"/>
                </a:solidFill>
                <a:latin typeface="Arial" panose="020B0604020202020204" pitchFamily="34" charset="0"/>
                <a:cs typeface="Arial" panose="020B0604020202020204" pitchFamily="34" charset="0"/>
              </a:defRPr>
            </a:lvl1pPr>
          </a:lstStyle>
          <a:p>
            <a:r>
              <a:rPr lang="en-US"/>
              <a:t>01</a:t>
            </a:r>
          </a:p>
        </p:txBody>
      </p:sp>
      <p:sp>
        <p:nvSpPr>
          <p:cNvPr id="4" name="Text Placeholder 12">
            <a:extLst>
              <a:ext uri="{FF2B5EF4-FFF2-40B4-BE49-F238E27FC236}">
                <a16:creationId xmlns:a16="http://schemas.microsoft.com/office/drawing/2014/main" id="{4727D3C5-AA74-DE4E-BFC4-03015B5B6724}"/>
              </a:ext>
            </a:extLst>
          </p:cNvPr>
          <p:cNvSpPr>
            <a:spLocks noGrp="1"/>
          </p:cNvSpPr>
          <p:nvPr>
            <p:ph type="body" sz="quarter" idx="12" hasCustomPrompt="1"/>
          </p:nvPr>
        </p:nvSpPr>
        <p:spPr>
          <a:xfrm>
            <a:off x="628219" y="1284830"/>
            <a:ext cx="1620803" cy="1118255"/>
          </a:xfrm>
          <a:prstGeom prst="rect">
            <a:avLst/>
          </a:prstGeom>
        </p:spPr>
        <p:txBody>
          <a:bodyPr lIns="0" tIns="0" rIns="0" bIns="0">
            <a:spAutoFit/>
          </a:bodyPr>
          <a:lstStyle>
            <a:lvl1pPr marL="0" indent="0">
              <a:lnSpc>
                <a:spcPct val="100000"/>
              </a:lnSpc>
              <a:spcBef>
                <a:spcPts val="450"/>
              </a:spcBef>
              <a:spcAft>
                <a:spcPts val="500"/>
              </a:spcAft>
              <a:buNone/>
              <a:defRPr sz="1000" b="1" i="0" cap="all" spc="50" baseline="0">
                <a:solidFill>
                  <a:schemeClr val="accent1"/>
                </a:solidFill>
                <a:latin typeface="Arial" panose="020B0604020202020204" pitchFamily="34" charset="0"/>
                <a:cs typeface="Arial" panose="020B0604020202020204" pitchFamily="34" charset="0"/>
              </a:defRPr>
            </a:lvl1pPr>
            <a:lvl2pPr marL="0" indent="0">
              <a:lnSpc>
                <a:spcPct val="100000"/>
              </a:lnSpc>
              <a:spcBef>
                <a:spcPts val="300"/>
              </a:spcBef>
              <a:spcAft>
                <a:spcPts val="300"/>
              </a:spcAft>
              <a:buNone/>
              <a:defRPr sz="900" b="0" i="0" spc="10" baseline="0">
                <a:solidFill>
                  <a:srgbClr val="3C3C3B"/>
                </a:solidFill>
                <a:latin typeface="Arial" panose="020B0604020202020204" pitchFamily="34" charset="0"/>
                <a:cs typeface="Arial" panose="020B0604020202020204" pitchFamily="34" charset="0"/>
              </a:defRPr>
            </a:lvl2pPr>
            <a:lvl3pPr marL="51437" indent="-68582">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spcAft>
                <a:spcPts val="0"/>
              </a:spcAft>
              <a:buFont typeface="System Font Regular"/>
              <a:buChar char="⁃"/>
              <a:defRPr sz="900" b="0" i="0" spc="10"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spcAft>
                <a:spcPts val="0"/>
              </a:spcAft>
              <a:buFont typeface=".PingFang SC Regular"/>
              <a:buChar char="・"/>
              <a:defRPr sz="900" b="0" i="0" spc="10"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5CC1FB08-DCC4-5B4B-BC9E-810FCCA7DF9C}"/>
              </a:ext>
            </a:extLst>
          </p:cNvPr>
          <p:cNvSpPr>
            <a:spLocks noGrp="1"/>
          </p:cNvSpPr>
          <p:nvPr>
            <p:ph type="pic" sz="quarter" idx="13" hasCustomPrompt="1"/>
          </p:nvPr>
        </p:nvSpPr>
        <p:spPr>
          <a:xfrm>
            <a:off x="3473668" y="1728789"/>
            <a:ext cx="4343400" cy="1670050"/>
          </a:xfrm>
          <a:noFill/>
        </p:spPr>
        <p:txBody>
          <a:bodyPr anchor="ctr" anchorCtr="0">
            <a:normAutofit/>
          </a:bodyPr>
          <a:lstStyle>
            <a:lvl1pPr algn="ctr">
              <a:defRPr sz="1050" b="0"/>
            </a:lvl1pPr>
          </a:lstStyle>
          <a:p>
            <a:r>
              <a:rPr lang="en-US"/>
              <a:t>Center client logo here</a:t>
            </a:r>
          </a:p>
        </p:txBody>
      </p:sp>
    </p:spTree>
    <p:extLst>
      <p:ext uri="{BB962C8B-B14F-4D97-AF65-F5344CB8AC3E}">
        <p14:creationId xmlns:p14="http://schemas.microsoft.com/office/powerpoint/2010/main" val="1634028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D363A-6ECC-C34C-AAAC-67856CFB9C26}"/>
              </a:ext>
            </a:extLst>
          </p:cNvPr>
          <p:cNvSpPr>
            <a:spLocks/>
          </p:cNvSpPr>
          <p:nvPr/>
        </p:nvSpPr>
        <p:spPr>
          <a:xfrm>
            <a:off x="228600" y="194310"/>
            <a:ext cx="8686800" cy="4754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4001B528-1C96-9842-A7C8-18AA191041F7}"/>
              </a:ext>
            </a:extLst>
          </p:cNvPr>
          <p:cNvPicPr>
            <a:picLocks noChangeAspect="1"/>
          </p:cNvPicPr>
          <p:nvPr/>
        </p:nvPicPr>
        <p:blipFill rotWithShape="1">
          <a:blip r:embed="rId2">
            <a:alphaModFix amt="50000"/>
          </a:blip>
          <a:srcRect l="2471" t="3778" r="2528" b="3778"/>
          <a:stretch/>
        </p:blipFill>
        <p:spPr>
          <a:xfrm>
            <a:off x="228600" y="194310"/>
            <a:ext cx="8686800" cy="4754880"/>
          </a:xfrm>
          <a:prstGeom prst="rect">
            <a:avLst/>
          </a:prstGeom>
        </p:spPr>
      </p:pic>
      <p:sp>
        <p:nvSpPr>
          <p:cNvPr id="9" name="Rectangle 8">
            <a:extLst>
              <a:ext uri="{FF2B5EF4-FFF2-40B4-BE49-F238E27FC236}">
                <a16:creationId xmlns:a16="http://schemas.microsoft.com/office/drawing/2014/main" id="{AA734D13-6900-0E46-B47F-F4B36B3D4C9F}"/>
              </a:ext>
            </a:extLst>
          </p:cNvPr>
          <p:cNvSpPr/>
          <p:nvPr/>
        </p:nvSpPr>
        <p:spPr>
          <a:xfrm rot="16200000">
            <a:off x="2194565" y="-1771651"/>
            <a:ext cx="4754878" cy="8686799"/>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1">
            <a:extLst>
              <a:ext uri="{FF2B5EF4-FFF2-40B4-BE49-F238E27FC236}">
                <a16:creationId xmlns:a16="http://schemas.microsoft.com/office/drawing/2014/main" id="{D1CCC3C2-1E11-4A46-A8D5-8253950B5872}"/>
              </a:ext>
            </a:extLst>
          </p:cNvPr>
          <p:cNvSpPr>
            <a:spLocks noGrp="1"/>
          </p:cNvSpPr>
          <p:nvPr>
            <p:ph type="title" hasCustomPrompt="1"/>
          </p:nvPr>
        </p:nvSpPr>
        <p:spPr>
          <a:xfrm>
            <a:off x="2800350" y="1677122"/>
            <a:ext cx="3608614" cy="1596757"/>
          </a:xfrm>
          <a:prstGeom prst="rect">
            <a:avLst/>
          </a:prstGeom>
        </p:spPr>
        <p:txBody>
          <a:bodyPr lIns="0" tIns="0" rIns="0" bIns="91440" anchor="ctr">
            <a:noAutofit/>
          </a:bodyPr>
          <a:lstStyle>
            <a:lvl1pPr algn="ctr">
              <a:lnSpc>
                <a:spcPct val="114000"/>
              </a:lnSpc>
              <a:defRPr sz="5175" b="1" i="0" spc="750" baseline="0">
                <a:solidFill>
                  <a:schemeClr val="bg1"/>
                </a:solidFill>
                <a:latin typeface="Arial" panose="020B0604020202020204" pitchFamily="34" charset="0"/>
                <a:cs typeface="Arial" panose="020B0604020202020204" pitchFamily="34" charset="0"/>
              </a:defRPr>
            </a:lvl1pPr>
          </a:lstStyle>
          <a:p>
            <a:r>
              <a:rPr lang="en-US"/>
              <a:t>Q + A</a:t>
            </a:r>
          </a:p>
        </p:txBody>
      </p:sp>
      <p:sp>
        <p:nvSpPr>
          <p:cNvPr id="7" name="Rectangle 6">
            <a:extLst>
              <a:ext uri="{FF2B5EF4-FFF2-40B4-BE49-F238E27FC236}">
                <a16:creationId xmlns:a16="http://schemas.microsoft.com/office/drawing/2014/main" id="{BD1CBE46-F7D1-1B4B-B239-C89FB27B1EEB}"/>
              </a:ext>
            </a:extLst>
          </p:cNvPr>
          <p:cNvSpPr/>
          <p:nvPr/>
        </p:nvSpPr>
        <p:spPr>
          <a:xfrm>
            <a:off x="2963637" y="1677122"/>
            <a:ext cx="3216728" cy="1596757"/>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0" hangingPunct="1">
              <a:lnSpc>
                <a:spcPct val="100000"/>
              </a:lnSpc>
              <a:tabLst/>
            </a:pPr>
            <a:endParaRPr lang="en-US" sz="1350" b="0" kern="1200" spc="0">
              <a:solidFill>
                <a:srgbClr val="F5F5F5"/>
              </a:solidFill>
              <a:uFillTx/>
              <a:latin typeface="Calibri" panose="020F0502020204030204"/>
            </a:endParaRPr>
          </a:p>
        </p:txBody>
      </p:sp>
    </p:spTree>
    <p:extLst>
      <p:ext uri="{BB962C8B-B14F-4D97-AF65-F5344CB8AC3E}">
        <p14:creationId xmlns:p14="http://schemas.microsoft.com/office/powerpoint/2010/main" val="7879567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53B6C-1D0D-8F45-BEC3-290410D2F197}"/>
              </a:ext>
            </a:extLst>
          </p:cNvPr>
          <p:cNvSpPr/>
          <p:nvPr/>
        </p:nvSpPr>
        <p:spPr>
          <a:xfrm>
            <a:off x="618527" y="1084083"/>
            <a:ext cx="7906948" cy="333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15DC5181-FC5E-284A-AC81-9588DDBCFB83}"/>
              </a:ext>
            </a:extLst>
          </p:cNvPr>
          <p:cNvPicPr>
            <a:picLocks noChangeAspect="1"/>
          </p:cNvPicPr>
          <p:nvPr/>
        </p:nvPicPr>
        <p:blipFill rotWithShape="1">
          <a:blip r:embed="rId2">
            <a:alphaModFix amt="50000"/>
          </a:blip>
          <a:srcRect l="6738" t="21077" r="6854" b="14045"/>
          <a:stretch/>
        </p:blipFill>
        <p:spPr>
          <a:xfrm>
            <a:off x="618527" y="1084083"/>
            <a:ext cx="7901165" cy="3336998"/>
          </a:xfrm>
          <a:prstGeom prst="rect">
            <a:avLst/>
          </a:prstGeom>
        </p:spPr>
      </p:pic>
      <p:sp>
        <p:nvSpPr>
          <p:cNvPr id="15" name="Rectangle 14">
            <a:extLst>
              <a:ext uri="{FF2B5EF4-FFF2-40B4-BE49-F238E27FC236}">
                <a16:creationId xmlns:a16="http://schemas.microsoft.com/office/drawing/2014/main" id="{11955E0C-E3A0-1C4F-B229-2D15DF4FC5C4}"/>
              </a:ext>
            </a:extLst>
          </p:cNvPr>
          <p:cNvSpPr/>
          <p:nvPr/>
        </p:nvSpPr>
        <p:spPr>
          <a:xfrm rot="16200000">
            <a:off x="2900611" y="-1198005"/>
            <a:ext cx="3336997" cy="7901164"/>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73E5A386-1C06-0943-A3D1-46C5386F4F34}"/>
              </a:ext>
            </a:extLst>
          </p:cNvPr>
          <p:cNvPicPr>
            <a:picLocks noChangeAspect="1"/>
          </p:cNvPicPr>
          <p:nvPr/>
        </p:nvPicPr>
        <p:blipFill>
          <a:blip r:embed="rId3"/>
          <a:stretch>
            <a:fillRect/>
          </a:stretch>
        </p:blipFill>
        <p:spPr>
          <a:xfrm>
            <a:off x="624311" y="446730"/>
            <a:ext cx="1320165" cy="402336"/>
          </a:xfrm>
          <a:prstGeom prst="rect">
            <a:avLst/>
          </a:prstGeom>
        </p:spPr>
      </p:pic>
      <p:sp>
        <p:nvSpPr>
          <p:cNvPr id="12" name="Rectangle 11">
            <a:extLst>
              <a:ext uri="{FF2B5EF4-FFF2-40B4-BE49-F238E27FC236}">
                <a16:creationId xmlns:a16="http://schemas.microsoft.com/office/drawing/2014/main" id="{0EC85ED0-E313-A044-AC9B-763FAE8250AD}"/>
              </a:ext>
            </a:extLst>
          </p:cNvPr>
          <p:cNvSpPr/>
          <p:nvPr/>
        </p:nvSpPr>
        <p:spPr>
          <a:xfrm>
            <a:off x="624310" y="4597042"/>
            <a:ext cx="7901165" cy="116570"/>
          </a:xfrm>
          <a:prstGeom prst="rect">
            <a:avLst/>
          </a:prstGeom>
        </p:spPr>
        <p:txBody>
          <a:bodyPr wrap="square" lIns="0" tIns="0" rIns="0" bIns="0">
            <a:spAutoFit/>
          </a:bodyPr>
          <a:lstStyle/>
          <a:p>
            <a:pPr>
              <a:lnSpc>
                <a:spcPts val="1000"/>
              </a:lnSpc>
              <a:spcAft>
                <a:spcPts val="200"/>
              </a:spcAft>
            </a:pPr>
            <a:r>
              <a:rPr lang="en-US" sz="700" spc="30">
                <a:solidFill>
                  <a:schemeClr val="tx2"/>
                </a:solidFill>
                <a:latin typeface="Arial" panose="020B0604020202020204" pitchFamily="34" charset="0"/>
                <a:cs typeface="Arial" panose="020B0604020202020204" pitchFamily="34" charset="0"/>
              </a:rPr>
              <a:t>100 </a:t>
            </a:r>
            <a:r>
              <a:rPr lang="en-US" sz="700" spc="30" baseline="0">
                <a:solidFill>
                  <a:schemeClr val="tx2"/>
                </a:solidFill>
                <a:effectLst/>
                <a:latin typeface="Arial" panose="020B0604020202020204" pitchFamily="34" charset="0"/>
                <a:cs typeface="Arial" panose="020B0604020202020204" pitchFamily="34" charset="0"/>
              </a:rPr>
              <a:t>Grandville SW Suite 600, Grand Rapids, MI 49503</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a:solidFill>
                  <a:schemeClr val="tx2"/>
                </a:solidFill>
                <a:effectLst/>
                <a:latin typeface="Arial" panose="020B0604020202020204" pitchFamily="34" charset="0"/>
                <a:cs typeface="Arial" panose="020B0604020202020204" pitchFamily="34" charset="0"/>
              </a:rPr>
              <a:t>P</a:t>
            </a:r>
            <a:r>
              <a:rPr lang="en-US" sz="700" spc="30" baseline="0">
                <a:solidFill>
                  <a:schemeClr val="tx2"/>
                </a:solidFill>
                <a:effectLst/>
                <a:latin typeface="Arial" panose="020B0604020202020204" pitchFamily="34" charset="0"/>
                <a:cs typeface="Arial" panose="020B0604020202020204" pitchFamily="34" charset="0"/>
              </a:rPr>
              <a:t> 616 454 0505</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err="1">
                <a:solidFill>
                  <a:schemeClr val="accent1"/>
                </a:solidFill>
                <a:effectLst/>
                <a:latin typeface="Arial" panose="020B0604020202020204" pitchFamily="34" charset="0"/>
                <a:cs typeface="Arial" panose="020B0604020202020204" pitchFamily="34" charset="0"/>
              </a:rPr>
              <a:t>teamddm.com</a:t>
            </a:r>
            <a:endParaRPr lang="en-US" sz="700" spc="30" baseline="0">
              <a:solidFill>
                <a:schemeClr val="accent1"/>
              </a:solidFill>
              <a:effectLst/>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3D35C173-31EE-6146-9C73-EB52921C3AC8}"/>
              </a:ext>
            </a:extLst>
          </p:cNvPr>
          <p:cNvSpPr>
            <a:spLocks noGrp="1"/>
          </p:cNvSpPr>
          <p:nvPr>
            <p:ph type="body" sz="quarter" idx="27" hasCustomPrompt="1"/>
          </p:nvPr>
        </p:nvSpPr>
        <p:spPr>
          <a:xfrm>
            <a:off x="612743" y="1084083"/>
            <a:ext cx="5950950" cy="3336994"/>
          </a:xfrm>
          <a:prstGeom prst="rect">
            <a:avLst/>
          </a:prstGeom>
        </p:spPr>
        <p:txBody>
          <a:bodyPr lIns="457200" tIns="182880" rIns="0" bIns="457200" anchor="ctr">
            <a:noAutofit/>
          </a:bodyPr>
          <a:lstStyle>
            <a:lvl1pPr marL="0" indent="0">
              <a:lnSpc>
                <a:spcPct val="100000"/>
              </a:lnSpc>
              <a:spcBef>
                <a:spcPts val="0"/>
              </a:spcBef>
              <a:spcAft>
                <a:spcPts val="2500"/>
              </a:spcAft>
              <a:buNone/>
              <a:defRPr sz="4400" b="0" i="0" spc="19"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1000" b="1" i="0" spc="19" baseline="0">
                <a:solidFill>
                  <a:schemeClr val="bg1"/>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1000" b="0" i="0" spc="19" baseline="0">
                <a:solidFill>
                  <a:schemeClr val="bg1"/>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tx1"/>
              </a:buClr>
              <a:buFont typeface="System Font Regular"/>
              <a:buChar char="‣"/>
              <a:defRPr sz="1000" b="0" i="0" spc="19" baseline="0">
                <a:solidFill>
                  <a:schemeClr val="bg1"/>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1000" b="0" i="0" spc="19" baseline="0">
                <a:solidFill>
                  <a:schemeClr val="bg1"/>
                </a:solidFill>
                <a:latin typeface="Arial" panose="020B0604020202020204" pitchFamily="34" charset="0"/>
                <a:cs typeface="Arial" panose="020B0604020202020204" pitchFamily="34" charset="0"/>
              </a:defRPr>
            </a:lvl5pPr>
          </a:lstStyle>
          <a:p>
            <a:pPr lvl="0"/>
            <a:r>
              <a:rPr lang="en-US"/>
              <a:t>Thank you.</a:t>
            </a:r>
          </a:p>
        </p:txBody>
      </p:sp>
    </p:spTree>
    <p:extLst>
      <p:ext uri="{BB962C8B-B14F-4D97-AF65-F5344CB8AC3E}">
        <p14:creationId xmlns:p14="http://schemas.microsoft.com/office/powerpoint/2010/main" val="1398086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hank you - with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053B6C-1D0D-8F45-BEC3-290410D2F197}"/>
              </a:ext>
            </a:extLst>
          </p:cNvPr>
          <p:cNvSpPr/>
          <p:nvPr/>
        </p:nvSpPr>
        <p:spPr>
          <a:xfrm>
            <a:off x="618527" y="1084083"/>
            <a:ext cx="7906948" cy="333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15DC5181-FC5E-284A-AC81-9588DDBCFB83}"/>
              </a:ext>
            </a:extLst>
          </p:cNvPr>
          <p:cNvPicPr>
            <a:picLocks noChangeAspect="1"/>
          </p:cNvPicPr>
          <p:nvPr/>
        </p:nvPicPr>
        <p:blipFill rotWithShape="1">
          <a:blip r:embed="rId2">
            <a:alphaModFix amt="50000"/>
          </a:blip>
          <a:srcRect l="6738" t="21077" r="6854" b="14045"/>
          <a:stretch/>
        </p:blipFill>
        <p:spPr>
          <a:xfrm>
            <a:off x="618527" y="1084083"/>
            <a:ext cx="7901165" cy="3336998"/>
          </a:xfrm>
          <a:prstGeom prst="rect">
            <a:avLst/>
          </a:prstGeom>
        </p:spPr>
      </p:pic>
      <p:sp>
        <p:nvSpPr>
          <p:cNvPr id="15" name="Rectangle 14">
            <a:extLst>
              <a:ext uri="{FF2B5EF4-FFF2-40B4-BE49-F238E27FC236}">
                <a16:creationId xmlns:a16="http://schemas.microsoft.com/office/drawing/2014/main" id="{11955E0C-E3A0-1C4F-B229-2D15DF4FC5C4}"/>
              </a:ext>
            </a:extLst>
          </p:cNvPr>
          <p:cNvSpPr/>
          <p:nvPr/>
        </p:nvSpPr>
        <p:spPr>
          <a:xfrm rot="16200000">
            <a:off x="2900612" y="-1198006"/>
            <a:ext cx="3336997" cy="7901166"/>
          </a:xfrm>
          <a:prstGeom prst="rect">
            <a:avLst/>
          </a:prstGeom>
          <a:gradFill>
            <a:gsLst>
              <a:gs pos="44000">
                <a:schemeClr val="accent1">
                  <a:alpha val="81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hlinkClick r:id="rId3"/>
            <a:extLst>
              <a:ext uri="{FF2B5EF4-FFF2-40B4-BE49-F238E27FC236}">
                <a16:creationId xmlns:a16="http://schemas.microsoft.com/office/drawing/2014/main" id="{73E5A386-1C06-0943-A3D1-46C5386F4F34}"/>
              </a:ext>
            </a:extLst>
          </p:cNvPr>
          <p:cNvPicPr>
            <a:picLocks noChangeAspect="1"/>
          </p:cNvPicPr>
          <p:nvPr/>
        </p:nvPicPr>
        <p:blipFill>
          <a:blip r:embed="rId4"/>
          <a:stretch>
            <a:fillRect/>
          </a:stretch>
        </p:blipFill>
        <p:spPr>
          <a:xfrm>
            <a:off x="624311" y="446730"/>
            <a:ext cx="1320165" cy="402336"/>
          </a:xfrm>
          <a:prstGeom prst="rect">
            <a:avLst/>
          </a:prstGeom>
        </p:spPr>
      </p:pic>
      <p:sp>
        <p:nvSpPr>
          <p:cNvPr id="12" name="Rectangle 11">
            <a:extLst>
              <a:ext uri="{FF2B5EF4-FFF2-40B4-BE49-F238E27FC236}">
                <a16:creationId xmlns:a16="http://schemas.microsoft.com/office/drawing/2014/main" id="{0EC85ED0-E313-A044-AC9B-763FAE8250AD}"/>
              </a:ext>
            </a:extLst>
          </p:cNvPr>
          <p:cNvSpPr/>
          <p:nvPr/>
        </p:nvSpPr>
        <p:spPr>
          <a:xfrm>
            <a:off x="624310" y="4597042"/>
            <a:ext cx="7901165" cy="116570"/>
          </a:xfrm>
          <a:prstGeom prst="rect">
            <a:avLst/>
          </a:prstGeom>
        </p:spPr>
        <p:txBody>
          <a:bodyPr wrap="square" lIns="0" tIns="0" rIns="0" bIns="0">
            <a:spAutoFit/>
          </a:bodyPr>
          <a:lstStyle/>
          <a:p>
            <a:pPr>
              <a:lnSpc>
                <a:spcPts val="1000"/>
              </a:lnSpc>
              <a:spcAft>
                <a:spcPts val="200"/>
              </a:spcAft>
            </a:pPr>
            <a:r>
              <a:rPr lang="en-US" sz="700" spc="30">
                <a:solidFill>
                  <a:schemeClr val="tx2"/>
                </a:solidFill>
                <a:latin typeface="Arial" panose="020B0604020202020204" pitchFamily="34" charset="0"/>
                <a:cs typeface="Arial" panose="020B0604020202020204" pitchFamily="34" charset="0"/>
              </a:rPr>
              <a:t>100 </a:t>
            </a:r>
            <a:r>
              <a:rPr lang="en-US" sz="700" spc="30" baseline="0">
                <a:solidFill>
                  <a:schemeClr val="tx2"/>
                </a:solidFill>
                <a:effectLst/>
                <a:latin typeface="Arial" panose="020B0604020202020204" pitchFamily="34" charset="0"/>
                <a:cs typeface="Arial" panose="020B0604020202020204" pitchFamily="34" charset="0"/>
              </a:rPr>
              <a:t>Grandville SW Suite 600, Grand Rapids, MI 49503</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a:solidFill>
                  <a:schemeClr val="tx2"/>
                </a:solidFill>
                <a:effectLst/>
                <a:latin typeface="Arial" panose="020B0604020202020204" pitchFamily="34" charset="0"/>
                <a:cs typeface="Arial" panose="020B0604020202020204" pitchFamily="34" charset="0"/>
              </a:rPr>
              <a:t>P</a:t>
            </a:r>
            <a:r>
              <a:rPr lang="en-US" sz="700" spc="30" baseline="0">
                <a:solidFill>
                  <a:schemeClr val="tx2"/>
                </a:solidFill>
                <a:effectLst/>
                <a:latin typeface="Arial" panose="020B0604020202020204" pitchFamily="34" charset="0"/>
                <a:cs typeface="Arial" panose="020B0604020202020204" pitchFamily="34" charset="0"/>
              </a:rPr>
              <a:t> 616 454 0505</a:t>
            </a:r>
            <a:r>
              <a:rPr lang="en-US" sz="700" spc="30">
                <a:solidFill>
                  <a:schemeClr val="tx2"/>
                </a:solidFill>
                <a:latin typeface="Arial" panose="020B0604020202020204" pitchFamily="34" charset="0"/>
                <a:cs typeface="Arial" panose="020B0604020202020204" pitchFamily="34" charset="0"/>
              </a:rPr>
              <a:t>   </a:t>
            </a:r>
            <a:r>
              <a:rPr lang="en-US" sz="700" spc="30">
                <a:latin typeface="Arial" panose="020B0604020202020204" pitchFamily="34" charset="0"/>
                <a:cs typeface="Arial" panose="020B0604020202020204" pitchFamily="34" charset="0"/>
              </a:rPr>
              <a:t>|</a:t>
            </a:r>
            <a:r>
              <a:rPr lang="en-US" sz="700" spc="30">
                <a:solidFill>
                  <a:schemeClr val="tx2"/>
                </a:solidFill>
                <a:latin typeface="Arial" panose="020B0604020202020204" pitchFamily="34" charset="0"/>
                <a:cs typeface="Arial" panose="020B0604020202020204" pitchFamily="34" charset="0"/>
              </a:rPr>
              <a:t>  </a:t>
            </a:r>
            <a:r>
              <a:rPr lang="en-US" sz="700" b="1" spc="30" baseline="0" err="1">
                <a:solidFill>
                  <a:schemeClr val="accent1"/>
                </a:solidFill>
                <a:effectLst/>
                <a:latin typeface="Arial" panose="020B0604020202020204" pitchFamily="34" charset="0"/>
                <a:cs typeface="Arial" panose="020B0604020202020204" pitchFamily="34" charset="0"/>
              </a:rPr>
              <a:t>teamddm.com</a:t>
            </a:r>
            <a:endParaRPr lang="en-US" sz="700" spc="30" baseline="0">
              <a:solidFill>
                <a:schemeClr val="accent1"/>
              </a:solidFill>
              <a:effectLst/>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3D35C173-31EE-6146-9C73-EB52921C3AC8}"/>
              </a:ext>
            </a:extLst>
          </p:cNvPr>
          <p:cNvSpPr>
            <a:spLocks noGrp="1"/>
          </p:cNvSpPr>
          <p:nvPr>
            <p:ph type="body" sz="quarter" idx="27" hasCustomPrompt="1"/>
          </p:nvPr>
        </p:nvSpPr>
        <p:spPr>
          <a:xfrm>
            <a:off x="612743" y="1084084"/>
            <a:ext cx="5950950" cy="1847756"/>
          </a:xfrm>
          <a:prstGeom prst="rect">
            <a:avLst/>
          </a:prstGeom>
        </p:spPr>
        <p:txBody>
          <a:bodyPr lIns="457200" tIns="182880" rIns="0" bIns="274320" anchor="ctr">
            <a:noAutofit/>
          </a:bodyPr>
          <a:lstStyle>
            <a:lvl1pPr marL="0" indent="0">
              <a:lnSpc>
                <a:spcPct val="100000"/>
              </a:lnSpc>
              <a:spcBef>
                <a:spcPts val="0"/>
              </a:spcBef>
              <a:spcAft>
                <a:spcPts val="2500"/>
              </a:spcAft>
              <a:buNone/>
              <a:defRPr sz="3600" b="0" i="0" spc="19" baseline="0">
                <a:solidFill>
                  <a:schemeClr val="bg1"/>
                </a:solidFill>
                <a:latin typeface="Arial" panose="020B0604020202020204" pitchFamily="34" charset="0"/>
                <a:cs typeface="Arial" panose="020B0604020202020204" pitchFamily="34" charset="0"/>
              </a:defRPr>
            </a:lvl1pPr>
            <a:lvl2pPr marL="0" indent="0">
              <a:lnSpc>
                <a:spcPct val="100000"/>
              </a:lnSpc>
              <a:spcBef>
                <a:spcPts val="300"/>
              </a:spcBef>
              <a:buNone/>
              <a:defRPr sz="1000" b="1" i="0" spc="19" baseline="0">
                <a:solidFill>
                  <a:schemeClr val="bg1"/>
                </a:solidFill>
                <a:latin typeface="Arial" panose="020B0604020202020204" pitchFamily="34" charset="0"/>
                <a:cs typeface="Arial" panose="020B0604020202020204" pitchFamily="34" charset="0"/>
              </a:defRPr>
            </a:lvl2pPr>
            <a:lvl3pPr marL="0" indent="0">
              <a:lnSpc>
                <a:spcPct val="100000"/>
              </a:lnSpc>
              <a:spcBef>
                <a:spcPts val="300"/>
              </a:spcBef>
              <a:buFont typeface="System Font Regular"/>
              <a:buNone/>
              <a:defRPr sz="1000" b="0" i="0" spc="19" baseline="0">
                <a:solidFill>
                  <a:schemeClr val="bg1"/>
                </a:solidFill>
                <a:latin typeface="Arial" panose="020B0604020202020204" pitchFamily="34" charset="0"/>
                <a:cs typeface="Arial" panose="020B0604020202020204" pitchFamily="34" charset="0"/>
              </a:defRPr>
            </a:lvl3pPr>
            <a:lvl4pPr marL="68579" indent="-68582">
              <a:lnSpc>
                <a:spcPct val="100000"/>
              </a:lnSpc>
              <a:spcBef>
                <a:spcPts val="300"/>
              </a:spcBef>
              <a:buClr>
                <a:schemeClr val="tx1"/>
              </a:buClr>
              <a:buFont typeface="System Font Regular"/>
              <a:buChar char="‣"/>
              <a:defRPr sz="1000" b="0" i="0" spc="19" baseline="0">
                <a:solidFill>
                  <a:schemeClr val="bg1"/>
                </a:solidFill>
                <a:latin typeface="Arial" panose="020B0604020202020204" pitchFamily="34" charset="0"/>
                <a:cs typeface="Arial" panose="020B0604020202020204" pitchFamily="34" charset="0"/>
              </a:defRPr>
            </a:lvl4pPr>
            <a:lvl5pPr marL="120012" indent="-68582">
              <a:lnSpc>
                <a:spcPct val="100000"/>
              </a:lnSpc>
              <a:spcBef>
                <a:spcPts val="300"/>
              </a:spcBef>
              <a:buFont typeface=".PingFang SC Regular"/>
              <a:buChar char="・"/>
              <a:defRPr sz="1000" b="0" i="0" spc="19" baseline="0">
                <a:solidFill>
                  <a:schemeClr val="bg1"/>
                </a:solidFill>
                <a:latin typeface="Arial" panose="020B0604020202020204" pitchFamily="34" charset="0"/>
                <a:cs typeface="Arial" panose="020B0604020202020204" pitchFamily="34" charset="0"/>
              </a:defRPr>
            </a:lvl5pPr>
          </a:lstStyle>
          <a:p>
            <a:pPr lvl="0"/>
            <a:r>
              <a:rPr lang="en-US"/>
              <a:t>Thank you.</a:t>
            </a:r>
          </a:p>
        </p:txBody>
      </p:sp>
      <p:sp>
        <p:nvSpPr>
          <p:cNvPr id="29" name="Text Placeholder 12">
            <a:extLst>
              <a:ext uri="{FF2B5EF4-FFF2-40B4-BE49-F238E27FC236}">
                <a16:creationId xmlns:a16="http://schemas.microsoft.com/office/drawing/2014/main" id="{56764C42-AB03-AC40-A884-6D19A18EEB61}"/>
              </a:ext>
            </a:extLst>
          </p:cNvPr>
          <p:cNvSpPr>
            <a:spLocks noGrp="1"/>
          </p:cNvSpPr>
          <p:nvPr>
            <p:ph type="body" sz="quarter" idx="12" hasCustomPrompt="1"/>
          </p:nvPr>
        </p:nvSpPr>
        <p:spPr>
          <a:xfrm>
            <a:off x="612744" y="2931840"/>
            <a:ext cx="2129987" cy="1489237"/>
          </a:xfrm>
          <a:prstGeom prst="rect">
            <a:avLst/>
          </a:prstGeom>
        </p:spPr>
        <p:txBody>
          <a:bodyPr lIns="457200" tIns="0" rIns="91440" bIns="0" anchor="t">
            <a:normAutofit/>
          </a:bodyPr>
          <a:lstStyle>
            <a:lvl1pPr marL="0" indent="0">
              <a:lnSpc>
                <a:spcPct val="125000"/>
              </a:lnSpc>
              <a:spcBef>
                <a:spcPts val="450"/>
              </a:spcBef>
              <a:buNone/>
              <a:defRPr sz="950" b="1" i="0" cap="all" spc="30" baseline="0">
                <a:solidFill>
                  <a:schemeClr val="accent4"/>
                </a:solidFill>
                <a:latin typeface="Arial" panose="020B0604020202020204" pitchFamily="34" charset="0"/>
                <a:cs typeface="Arial" panose="020B0604020202020204" pitchFamily="34" charset="0"/>
              </a:defRPr>
            </a:lvl1pPr>
            <a:lvl2pPr marL="0" indent="0">
              <a:lnSpc>
                <a:spcPct val="125000"/>
              </a:lnSpc>
              <a:spcBef>
                <a:spcPts val="0"/>
              </a:spcBef>
              <a:spcAft>
                <a:spcPts val="563"/>
              </a:spcAft>
              <a:buNone/>
              <a:defRPr sz="950" b="0" i="0" cap="all" spc="30" baseline="0">
                <a:solidFill>
                  <a:schemeClr val="accent4"/>
                </a:solidFill>
                <a:latin typeface="Arial" panose="020B0604020202020204" pitchFamily="34" charset="0"/>
                <a:cs typeface="Arial" panose="020B0604020202020204" pitchFamily="34" charset="0"/>
              </a:defRPr>
            </a:lvl2pPr>
            <a:lvl3pPr marL="0" indent="0">
              <a:lnSpc>
                <a:spcPct val="125000"/>
              </a:lnSpc>
              <a:spcBef>
                <a:spcPts val="113"/>
              </a:spcBef>
              <a:spcAft>
                <a:spcPts val="113"/>
              </a:spcAft>
              <a:buFont typeface="System Font Regular"/>
              <a:buNone/>
              <a:defRPr sz="850" b="1" i="0" spc="30" baseline="0">
                <a:solidFill>
                  <a:schemeClr val="accent4"/>
                </a:solidFill>
                <a:latin typeface="Arial" panose="020B0604020202020204" pitchFamily="34" charset="0"/>
                <a:cs typeface="Arial" panose="020B0604020202020204" pitchFamily="34" charset="0"/>
              </a:defRPr>
            </a:lvl3pPr>
            <a:lvl4pPr marL="0" indent="0">
              <a:lnSpc>
                <a:spcPct val="125000"/>
              </a:lnSpc>
              <a:spcBef>
                <a:spcPts val="113"/>
              </a:spcBef>
              <a:buFont typeface="System Font Regular"/>
              <a:buNone/>
              <a:defRPr sz="850" b="0" i="0" spc="30" baseline="0">
                <a:solidFill>
                  <a:schemeClr val="accent4"/>
                </a:solidFill>
                <a:latin typeface="Arial" panose="020B0604020202020204" pitchFamily="34" charset="0"/>
                <a:cs typeface="Arial" panose="020B0604020202020204" pitchFamily="34" charset="0"/>
              </a:defRPr>
            </a:lvl4pPr>
            <a:lvl5pPr marL="85729" indent="-85724">
              <a:lnSpc>
                <a:spcPct val="125000"/>
              </a:lnSpc>
              <a:spcBef>
                <a:spcPts val="113"/>
              </a:spcBef>
              <a:buFont typeface="System Font Regular"/>
              <a:buChar char="‣"/>
              <a:defRPr sz="850" b="0" i="0" spc="30" baseline="0">
                <a:solidFill>
                  <a:schemeClr val="accent4"/>
                </a:solidFill>
                <a:latin typeface="Arial" panose="020B0604020202020204" pitchFamily="34" charset="0"/>
                <a:cs typeface="Arial" panose="020B0604020202020204" pitchFamily="34" charset="0"/>
              </a:defRPr>
            </a:lvl5pPr>
          </a:lstStyle>
          <a:p>
            <a:pPr lvl="0"/>
            <a:r>
              <a:rPr lang="en-US"/>
              <a:t>FIRST NAME</a:t>
            </a:r>
          </a:p>
          <a:p>
            <a:pPr lvl="1"/>
            <a:r>
              <a:rPr lang="en-US"/>
              <a:t>LAST NAME</a:t>
            </a:r>
          </a:p>
          <a:p>
            <a:pPr lvl="2"/>
            <a:r>
              <a:rPr lang="en-US"/>
              <a:t>Position</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0A123F00-D0AE-1444-8064-8658AFBBC97B}"/>
              </a:ext>
            </a:extLst>
          </p:cNvPr>
          <p:cNvSpPr>
            <a:spLocks noGrp="1"/>
          </p:cNvSpPr>
          <p:nvPr>
            <p:ph type="body" sz="quarter" idx="23" hasCustomPrompt="1"/>
          </p:nvPr>
        </p:nvSpPr>
        <p:spPr>
          <a:xfrm>
            <a:off x="3125239" y="2931840"/>
            <a:ext cx="1645920" cy="1489237"/>
          </a:xfrm>
          <a:prstGeom prst="rect">
            <a:avLst/>
          </a:prstGeom>
        </p:spPr>
        <p:txBody>
          <a:bodyPr lIns="0" tIns="0" rIns="91440" bIns="0" anchor="t">
            <a:normAutofit/>
          </a:bodyPr>
          <a:lstStyle>
            <a:lvl1pPr marL="0" indent="0">
              <a:lnSpc>
                <a:spcPct val="125000"/>
              </a:lnSpc>
              <a:spcBef>
                <a:spcPts val="450"/>
              </a:spcBef>
              <a:buNone/>
              <a:defRPr sz="950" b="1" i="0" cap="all" spc="30" baseline="0">
                <a:solidFill>
                  <a:schemeClr val="accent4"/>
                </a:solidFill>
                <a:latin typeface="Arial" panose="020B0604020202020204" pitchFamily="34" charset="0"/>
                <a:cs typeface="Arial" panose="020B0604020202020204" pitchFamily="34" charset="0"/>
              </a:defRPr>
            </a:lvl1pPr>
            <a:lvl2pPr marL="0" indent="0">
              <a:lnSpc>
                <a:spcPct val="125000"/>
              </a:lnSpc>
              <a:spcBef>
                <a:spcPts val="0"/>
              </a:spcBef>
              <a:spcAft>
                <a:spcPts val="563"/>
              </a:spcAft>
              <a:buNone/>
              <a:defRPr sz="950" b="0" i="0" cap="all" spc="30" baseline="0">
                <a:solidFill>
                  <a:schemeClr val="accent4"/>
                </a:solidFill>
                <a:latin typeface="Arial" panose="020B0604020202020204" pitchFamily="34" charset="0"/>
                <a:cs typeface="Arial" panose="020B0604020202020204" pitchFamily="34" charset="0"/>
              </a:defRPr>
            </a:lvl2pPr>
            <a:lvl3pPr marL="0" indent="0">
              <a:lnSpc>
                <a:spcPct val="125000"/>
              </a:lnSpc>
              <a:spcBef>
                <a:spcPts val="113"/>
              </a:spcBef>
              <a:spcAft>
                <a:spcPts val="113"/>
              </a:spcAft>
              <a:buFont typeface="System Font Regular"/>
              <a:buNone/>
              <a:defRPr sz="850" b="1" i="0" spc="30" baseline="0">
                <a:solidFill>
                  <a:schemeClr val="accent4"/>
                </a:solidFill>
                <a:latin typeface="Arial" panose="020B0604020202020204" pitchFamily="34" charset="0"/>
                <a:cs typeface="Arial" panose="020B0604020202020204" pitchFamily="34" charset="0"/>
              </a:defRPr>
            </a:lvl3pPr>
            <a:lvl4pPr marL="0" indent="0">
              <a:lnSpc>
                <a:spcPct val="125000"/>
              </a:lnSpc>
              <a:spcBef>
                <a:spcPts val="113"/>
              </a:spcBef>
              <a:buFont typeface="System Font Regular"/>
              <a:buNone/>
              <a:defRPr sz="850" b="0" i="0" spc="30" baseline="0">
                <a:solidFill>
                  <a:schemeClr val="accent4"/>
                </a:solidFill>
                <a:latin typeface="Arial" panose="020B0604020202020204" pitchFamily="34" charset="0"/>
                <a:cs typeface="Arial" panose="020B0604020202020204" pitchFamily="34" charset="0"/>
              </a:defRPr>
            </a:lvl4pPr>
            <a:lvl5pPr marL="85729" indent="-85724">
              <a:lnSpc>
                <a:spcPct val="125000"/>
              </a:lnSpc>
              <a:spcBef>
                <a:spcPts val="113"/>
              </a:spcBef>
              <a:buFont typeface="System Font Regular"/>
              <a:buChar char="‣"/>
              <a:defRPr sz="850" b="0" i="0" spc="30" baseline="0">
                <a:solidFill>
                  <a:schemeClr val="accent4"/>
                </a:solidFill>
                <a:latin typeface="Arial" panose="020B0604020202020204" pitchFamily="34" charset="0"/>
                <a:cs typeface="Arial" panose="020B0604020202020204" pitchFamily="34" charset="0"/>
              </a:defRPr>
            </a:lvl5pPr>
          </a:lstStyle>
          <a:p>
            <a:pPr lvl="0"/>
            <a:r>
              <a:rPr lang="en-US"/>
              <a:t>FIRST NAME</a:t>
            </a:r>
          </a:p>
          <a:p>
            <a:pPr lvl="1"/>
            <a:r>
              <a:rPr lang="en-US"/>
              <a:t>LAST NAME</a:t>
            </a:r>
          </a:p>
          <a:p>
            <a:pPr lvl="2"/>
            <a:r>
              <a:rPr lang="en-US"/>
              <a:t>Position</a:t>
            </a:r>
          </a:p>
          <a:p>
            <a:pPr lvl="3"/>
            <a:r>
              <a:rPr lang="en-US"/>
              <a:t>Fourth level</a:t>
            </a:r>
          </a:p>
          <a:p>
            <a:pPr lvl="4"/>
            <a:r>
              <a:rPr lang="en-US"/>
              <a:t>Fifth level</a:t>
            </a:r>
          </a:p>
        </p:txBody>
      </p:sp>
    </p:spTree>
    <p:extLst>
      <p:ext uri="{BB962C8B-B14F-4D97-AF65-F5344CB8AC3E}">
        <p14:creationId xmlns:p14="http://schemas.microsoft.com/office/powerpoint/2010/main" val="2246694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L. Design slide - 3 blue">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4" name="Text Placeholder 12">
            <a:extLst>
              <a:ext uri="{FF2B5EF4-FFF2-40B4-BE49-F238E27FC236}">
                <a16:creationId xmlns:a16="http://schemas.microsoft.com/office/drawing/2014/main" id="{F69C35C8-FFFB-B947-880A-5BAF97F3183B}"/>
              </a:ext>
            </a:extLst>
          </p:cNvPr>
          <p:cNvSpPr>
            <a:spLocks noGrp="1"/>
          </p:cNvSpPr>
          <p:nvPr>
            <p:ph type="body" sz="quarter" idx="12"/>
          </p:nvPr>
        </p:nvSpPr>
        <p:spPr>
          <a:xfrm>
            <a:off x="613399" y="589936"/>
            <a:ext cx="3474720" cy="3963630"/>
          </a:xfrm>
          <a:solidFill>
            <a:schemeClr val="accent1"/>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4094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R. Design slide - 3 - blue">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4" name="Text Placeholder 12">
            <a:extLst>
              <a:ext uri="{FF2B5EF4-FFF2-40B4-BE49-F238E27FC236}">
                <a16:creationId xmlns:a16="http://schemas.microsoft.com/office/drawing/2014/main" id="{F69C35C8-FFFB-B947-880A-5BAF97F3183B}"/>
              </a:ext>
            </a:extLst>
          </p:cNvPr>
          <p:cNvSpPr>
            <a:spLocks noGrp="1"/>
          </p:cNvSpPr>
          <p:nvPr>
            <p:ph type="body" sz="quarter" idx="12"/>
          </p:nvPr>
        </p:nvSpPr>
        <p:spPr>
          <a:xfrm>
            <a:off x="5028083" y="589936"/>
            <a:ext cx="3474720" cy="3963630"/>
          </a:xfrm>
          <a:solidFill>
            <a:schemeClr val="accent1"/>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56798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L. Design slide - 3 lt. blue">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4" name="Text Placeholder 12">
            <a:extLst>
              <a:ext uri="{FF2B5EF4-FFF2-40B4-BE49-F238E27FC236}">
                <a16:creationId xmlns:a16="http://schemas.microsoft.com/office/drawing/2014/main" id="{F8215750-6568-3E47-BC16-9478D571A534}"/>
              </a:ext>
            </a:extLst>
          </p:cNvPr>
          <p:cNvSpPr>
            <a:spLocks noGrp="1"/>
          </p:cNvSpPr>
          <p:nvPr>
            <p:ph type="body" sz="quarter" idx="13"/>
          </p:nvPr>
        </p:nvSpPr>
        <p:spPr>
          <a:xfrm>
            <a:off x="623232" y="589936"/>
            <a:ext cx="3474720" cy="3963630"/>
          </a:xfrm>
          <a:solidFill>
            <a:schemeClr val="accent4"/>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20866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R. Design slide - 3 lt. bl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E193B3-A063-4746-B3D9-FEE99064EA7E}"/>
              </a:ext>
            </a:extLst>
          </p:cNvPr>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7" name="Text Placeholder 12">
            <a:extLst>
              <a:ext uri="{FF2B5EF4-FFF2-40B4-BE49-F238E27FC236}">
                <a16:creationId xmlns:a16="http://schemas.microsoft.com/office/drawing/2014/main" id="{525DB2E6-52B9-3F49-B0AE-58BB4D66AEB6}"/>
              </a:ext>
            </a:extLst>
          </p:cNvPr>
          <p:cNvSpPr>
            <a:spLocks noGrp="1"/>
          </p:cNvSpPr>
          <p:nvPr>
            <p:ph type="body" sz="quarter" idx="12"/>
          </p:nvPr>
        </p:nvSpPr>
        <p:spPr>
          <a:xfrm>
            <a:off x="5028083" y="589936"/>
            <a:ext cx="3474720" cy="3963630"/>
          </a:xfrm>
          <a:solidFill>
            <a:schemeClr val="accent4"/>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352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eneral slide - 1 - 3 Columns">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2" y="1685960"/>
            <a:ext cx="7999081"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8002478"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16" indent="0">
              <a:buNone/>
              <a:defRPr sz="975" b="1" i="0">
                <a:solidFill>
                  <a:srgbClr val="3B92C7"/>
                </a:solidFill>
                <a:latin typeface="Arial Narrow" panose="020B0604020202020204" pitchFamily="34" charset="0"/>
                <a:cs typeface="Arial Narrow" panose="020B0604020202020204" pitchFamily="34" charset="0"/>
              </a:defRPr>
            </a:lvl2pPr>
            <a:lvl3pPr marL="685836" indent="0">
              <a:buNone/>
              <a:defRPr sz="975" b="1" i="0">
                <a:solidFill>
                  <a:srgbClr val="3B92C7"/>
                </a:solidFill>
                <a:latin typeface="Arial Narrow" panose="020B0604020202020204" pitchFamily="34" charset="0"/>
                <a:cs typeface="Arial Narrow" panose="020B0604020202020204" pitchFamily="34" charset="0"/>
              </a:defRPr>
            </a:lvl3pPr>
            <a:lvl4pPr marL="1028752" indent="0">
              <a:buNone/>
              <a:defRPr sz="975" b="1" i="0">
                <a:solidFill>
                  <a:srgbClr val="3B92C7"/>
                </a:solidFill>
                <a:latin typeface="Arial Narrow" panose="020B0604020202020204" pitchFamily="34" charset="0"/>
                <a:cs typeface="Arial Narrow" panose="020B0604020202020204" pitchFamily="34" charset="0"/>
              </a:defRPr>
            </a:lvl4pPr>
            <a:lvl5pPr marL="1371668"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8" name="Text Placeholder 12">
            <a:extLst>
              <a:ext uri="{FF2B5EF4-FFF2-40B4-BE49-F238E27FC236}">
                <a16:creationId xmlns:a16="http://schemas.microsoft.com/office/drawing/2014/main" id="{84F643D2-C9BF-AE49-93A5-F601E408AC9A}"/>
              </a:ext>
            </a:extLst>
          </p:cNvPr>
          <p:cNvSpPr>
            <a:spLocks noGrp="1"/>
          </p:cNvSpPr>
          <p:nvPr>
            <p:ph type="body" sz="quarter" idx="14"/>
          </p:nvPr>
        </p:nvSpPr>
        <p:spPr>
          <a:xfrm>
            <a:off x="612604" y="1685961"/>
            <a:ext cx="8002478" cy="946413"/>
          </a:xfrm>
          <a:prstGeom prst="rect">
            <a:avLst/>
          </a:prstGeom>
        </p:spPr>
        <p:txBody>
          <a:bodyPr lIns="0" tIns="137160" rIns="0" bIns="0" numCol="3" spcCol="274320">
            <a:sp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2"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11" indent="-68583">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228600" indent="-109728">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Tree>
    <p:extLst>
      <p:ext uri="{BB962C8B-B14F-4D97-AF65-F5344CB8AC3E}">
        <p14:creationId xmlns:p14="http://schemas.microsoft.com/office/powerpoint/2010/main" val="24449677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L. Design slide - 3 gray">
    <p:spTree>
      <p:nvGrpSpPr>
        <p:cNvPr id="1" name=""/>
        <p:cNvGrpSpPr/>
        <p:nvPr/>
      </p:nvGrpSpPr>
      <p:grpSpPr>
        <a:xfrm>
          <a:off x="0" y="0"/>
          <a:ext cx="0" cy="0"/>
          <a:chOff x="0" y="0"/>
          <a:chExt cx="0" cy="0"/>
        </a:xfrm>
      </p:grpSpPr>
      <p:sp>
        <p:nvSpPr>
          <p:cNvPr id="12" name="Picture Placeholder 7"/>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4" name="Text Placeholder 12">
            <a:extLst>
              <a:ext uri="{FF2B5EF4-FFF2-40B4-BE49-F238E27FC236}">
                <a16:creationId xmlns:a16="http://schemas.microsoft.com/office/drawing/2014/main" id="{F8215750-6568-3E47-BC16-9478D571A534}"/>
              </a:ext>
            </a:extLst>
          </p:cNvPr>
          <p:cNvSpPr>
            <a:spLocks noGrp="1"/>
          </p:cNvSpPr>
          <p:nvPr>
            <p:ph type="body" sz="quarter" idx="13"/>
          </p:nvPr>
        </p:nvSpPr>
        <p:spPr>
          <a:xfrm>
            <a:off x="623232" y="589936"/>
            <a:ext cx="3474720" cy="3963630"/>
          </a:xfrm>
          <a:solidFill>
            <a:schemeClr val="tx2"/>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761524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R. Design slide - 3 gra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E193B3-A063-4746-B3D9-FEE99064EA7E}"/>
              </a:ext>
            </a:extLst>
          </p:cNvPr>
          <p:cNvSpPr>
            <a:spLocks noGrp="1"/>
          </p:cNvSpPr>
          <p:nvPr>
            <p:ph type="pic" sz="quarter" idx="10" hasCustomPrompt="1"/>
          </p:nvPr>
        </p:nvSpPr>
        <p:spPr>
          <a:xfrm>
            <a:off x="0" y="1131939"/>
            <a:ext cx="9144000" cy="2879622"/>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7" name="Text Placeholder 12">
            <a:extLst>
              <a:ext uri="{FF2B5EF4-FFF2-40B4-BE49-F238E27FC236}">
                <a16:creationId xmlns:a16="http://schemas.microsoft.com/office/drawing/2014/main" id="{525DB2E6-52B9-3F49-B0AE-58BB4D66AEB6}"/>
              </a:ext>
            </a:extLst>
          </p:cNvPr>
          <p:cNvSpPr>
            <a:spLocks noGrp="1"/>
          </p:cNvSpPr>
          <p:nvPr>
            <p:ph type="body" sz="quarter" idx="12"/>
          </p:nvPr>
        </p:nvSpPr>
        <p:spPr>
          <a:xfrm>
            <a:off x="5028083" y="589936"/>
            <a:ext cx="3474720" cy="3963630"/>
          </a:xfrm>
          <a:solidFill>
            <a:schemeClr val="tx2"/>
          </a:solidFill>
        </p:spPr>
        <p:txBody>
          <a:bodyPr bIns="137160" anchor="ctr">
            <a:normAutofit/>
          </a:bodyPr>
          <a:lstStyle>
            <a:lvl1pPr algn="ctr">
              <a:lnSpc>
                <a:spcPct val="100000"/>
              </a:lnSpc>
              <a:spcBef>
                <a:spcPts val="0"/>
              </a:spcBef>
              <a:spcAft>
                <a:spcPts val="1600"/>
              </a:spcAft>
              <a:defRPr sz="4800" spc="50" baseline="0">
                <a:solidFill>
                  <a:schemeClr val="bg1"/>
                </a:solidFill>
              </a:defRPr>
            </a:lvl1pPr>
            <a:lvl2pPr algn="ctr">
              <a:lnSpc>
                <a:spcPct val="100000"/>
              </a:lnSpc>
              <a:spcBef>
                <a:spcPts val="0"/>
              </a:spcBef>
              <a:spcAft>
                <a:spcPts val="1600"/>
              </a:spcAft>
              <a:defRPr sz="2000" b="1" spc="50" baseline="0">
                <a:solidFill>
                  <a:schemeClr val="bg1"/>
                </a:solidFill>
              </a:defRPr>
            </a:lvl2pPr>
            <a:lvl3pPr marL="0" indent="0" algn="ctr">
              <a:lnSpc>
                <a:spcPct val="100000"/>
              </a:lnSpc>
              <a:spcBef>
                <a:spcPts val="0"/>
              </a:spcBef>
              <a:spcAft>
                <a:spcPts val="600"/>
              </a:spcAft>
              <a:buNone/>
              <a:defRPr sz="1200" spc="50" baseline="0">
                <a:solidFill>
                  <a:schemeClr val="bg1"/>
                </a:solidFill>
              </a:defRPr>
            </a:lvl3pPr>
            <a:lvl4pPr marL="0" indent="0" algn="ctr">
              <a:lnSpc>
                <a:spcPct val="100000"/>
              </a:lnSpc>
              <a:spcBef>
                <a:spcPts val="0"/>
              </a:spcBef>
              <a:spcAft>
                <a:spcPts val="600"/>
              </a:spcAft>
              <a:buNone/>
              <a:defRPr sz="1200" spc="50" baseline="0">
                <a:solidFill>
                  <a:schemeClr val="accent4"/>
                </a:solidFill>
              </a:defRPr>
            </a:lvl4pPr>
            <a:lvl5pPr algn="ctr">
              <a:lnSpc>
                <a:spcPct val="100000"/>
              </a:lnSpc>
              <a:spcBef>
                <a:spcPts val="0"/>
              </a:spcBef>
              <a:spcAft>
                <a:spcPts val="600"/>
              </a:spcAft>
              <a:defRPr sz="1200" spc="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3961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dm 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D333-1B49-624E-89DE-47D7726F7CAE}"/>
              </a:ext>
            </a:extLst>
          </p:cNvPr>
          <p:cNvSpPr>
            <a:spLocks noGrp="1"/>
          </p:cNvSpPr>
          <p:nvPr>
            <p:ph type="title" hasCustomPrompt="1"/>
          </p:nvPr>
        </p:nvSpPr>
        <p:spPr/>
        <p:txBody>
          <a:bodyPr/>
          <a:lstStyle/>
          <a:p>
            <a:r>
              <a:rPr lang="en-US"/>
              <a:t>OUR COLORS</a:t>
            </a:r>
          </a:p>
        </p:txBody>
      </p:sp>
      <p:sp>
        <p:nvSpPr>
          <p:cNvPr id="27" name="Rectangle 26">
            <a:extLst>
              <a:ext uri="{FF2B5EF4-FFF2-40B4-BE49-F238E27FC236}">
                <a16:creationId xmlns:a16="http://schemas.microsoft.com/office/drawing/2014/main" id="{D0AE75EF-7DE8-BA4B-9D7E-84264990E9AA}"/>
              </a:ext>
            </a:extLst>
          </p:cNvPr>
          <p:cNvSpPr/>
          <p:nvPr/>
        </p:nvSpPr>
        <p:spPr>
          <a:xfrm>
            <a:off x="628652" y="1504951"/>
            <a:ext cx="1332784" cy="1530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r>
              <a:rPr lang="en-US" sz="900"/>
              <a:t>DDM </a:t>
            </a:r>
            <a:br>
              <a:rPr lang="en-US" sz="900"/>
            </a:br>
            <a:r>
              <a:rPr lang="en-US" sz="900"/>
              <a:t>BLUE</a:t>
            </a:r>
          </a:p>
        </p:txBody>
      </p:sp>
      <p:sp>
        <p:nvSpPr>
          <p:cNvPr id="30" name="Rectangle 29">
            <a:extLst>
              <a:ext uri="{FF2B5EF4-FFF2-40B4-BE49-F238E27FC236}">
                <a16:creationId xmlns:a16="http://schemas.microsoft.com/office/drawing/2014/main" id="{EC09970F-B1AF-B341-9DDF-BB74A7C96366}"/>
              </a:ext>
            </a:extLst>
          </p:cNvPr>
          <p:cNvSpPr/>
          <p:nvPr/>
        </p:nvSpPr>
        <p:spPr>
          <a:xfrm>
            <a:off x="2105394" y="1504951"/>
            <a:ext cx="1332784" cy="1530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r>
              <a:rPr lang="en-US" sz="900"/>
              <a:t>SLATE </a:t>
            </a:r>
            <a:br>
              <a:rPr lang="en-US" sz="900"/>
            </a:br>
            <a:r>
              <a:rPr lang="en-US" sz="900"/>
              <a:t>GRAY</a:t>
            </a:r>
          </a:p>
        </p:txBody>
      </p:sp>
      <p:sp>
        <p:nvSpPr>
          <p:cNvPr id="31" name="Rectangle 30">
            <a:extLst>
              <a:ext uri="{FF2B5EF4-FFF2-40B4-BE49-F238E27FC236}">
                <a16:creationId xmlns:a16="http://schemas.microsoft.com/office/drawing/2014/main" id="{9F5D8070-6D85-624A-BC40-9417737D36EF}"/>
              </a:ext>
            </a:extLst>
          </p:cNvPr>
          <p:cNvSpPr/>
          <p:nvPr/>
        </p:nvSpPr>
        <p:spPr>
          <a:xfrm>
            <a:off x="3582138" y="1504951"/>
            <a:ext cx="1332784" cy="153035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endParaRPr lang="en-US" sz="900">
              <a:solidFill>
                <a:schemeClr val="accent3"/>
              </a:solidFill>
            </a:endParaRPr>
          </a:p>
          <a:p>
            <a:pPr algn="l"/>
            <a:br>
              <a:rPr lang="en-US" sz="900">
                <a:solidFill>
                  <a:schemeClr val="accent3"/>
                </a:solidFill>
              </a:rPr>
            </a:br>
            <a:r>
              <a:rPr lang="en-US" sz="900">
                <a:solidFill>
                  <a:schemeClr val="accent3"/>
                </a:solidFill>
              </a:rPr>
              <a:t>WHITE</a:t>
            </a:r>
          </a:p>
        </p:txBody>
      </p:sp>
      <p:sp>
        <p:nvSpPr>
          <p:cNvPr id="32" name="Rectangle 31">
            <a:extLst>
              <a:ext uri="{FF2B5EF4-FFF2-40B4-BE49-F238E27FC236}">
                <a16:creationId xmlns:a16="http://schemas.microsoft.com/office/drawing/2014/main" id="{0C521189-2998-2745-99AB-6CA764DA1940}"/>
              </a:ext>
            </a:extLst>
          </p:cNvPr>
          <p:cNvSpPr/>
          <p:nvPr/>
        </p:nvSpPr>
        <p:spPr>
          <a:xfrm>
            <a:off x="5705823" y="1504951"/>
            <a:ext cx="1332784" cy="1530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endParaRPr lang="en-US" sz="900"/>
          </a:p>
          <a:p>
            <a:pPr algn="l"/>
            <a:r>
              <a:rPr lang="en-US" sz="900"/>
              <a:t>RAPID</a:t>
            </a:r>
            <a:br>
              <a:rPr lang="en-US" sz="900"/>
            </a:br>
            <a:r>
              <a:rPr lang="en-US" sz="900"/>
              <a:t>BLUE</a:t>
            </a:r>
          </a:p>
        </p:txBody>
      </p:sp>
      <p:sp>
        <p:nvSpPr>
          <p:cNvPr id="33" name="Rectangle 32">
            <a:extLst>
              <a:ext uri="{FF2B5EF4-FFF2-40B4-BE49-F238E27FC236}">
                <a16:creationId xmlns:a16="http://schemas.microsoft.com/office/drawing/2014/main" id="{82E6B0B9-3E90-3E49-8600-77F907E7BC66}"/>
              </a:ext>
            </a:extLst>
          </p:cNvPr>
          <p:cNvSpPr/>
          <p:nvPr/>
        </p:nvSpPr>
        <p:spPr>
          <a:xfrm>
            <a:off x="7182566" y="1504951"/>
            <a:ext cx="1332784" cy="15303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endParaRPr lang="en-US" sz="900">
              <a:solidFill>
                <a:schemeClr val="bg1"/>
              </a:solidFill>
            </a:endParaRPr>
          </a:p>
          <a:p>
            <a:pPr algn="l"/>
            <a:br>
              <a:rPr lang="en-US" sz="900">
                <a:solidFill>
                  <a:schemeClr val="bg1"/>
                </a:solidFill>
              </a:rPr>
            </a:br>
            <a:r>
              <a:rPr lang="en-US" sz="900">
                <a:solidFill>
                  <a:schemeClr val="bg1"/>
                </a:solidFill>
              </a:rPr>
              <a:t>BLACK</a:t>
            </a:r>
          </a:p>
        </p:txBody>
      </p:sp>
      <p:grpSp>
        <p:nvGrpSpPr>
          <p:cNvPr id="51" name="Group 50">
            <a:extLst>
              <a:ext uri="{FF2B5EF4-FFF2-40B4-BE49-F238E27FC236}">
                <a16:creationId xmlns:a16="http://schemas.microsoft.com/office/drawing/2014/main" id="{F5E16557-70F6-D64E-B6A3-DC66D7D08D24}"/>
              </a:ext>
            </a:extLst>
          </p:cNvPr>
          <p:cNvGrpSpPr/>
          <p:nvPr/>
        </p:nvGrpSpPr>
        <p:grpSpPr>
          <a:xfrm>
            <a:off x="628652" y="4010864"/>
            <a:ext cx="1332784" cy="668560"/>
            <a:chOff x="636772" y="3095127"/>
            <a:chExt cx="1253514" cy="389590"/>
          </a:xfrm>
        </p:grpSpPr>
        <p:sp>
          <p:nvSpPr>
            <p:cNvPr id="36" name="Rectangle 35">
              <a:extLst>
                <a:ext uri="{FF2B5EF4-FFF2-40B4-BE49-F238E27FC236}">
                  <a16:creationId xmlns:a16="http://schemas.microsoft.com/office/drawing/2014/main" id="{A1D40A38-4302-0E4A-ADA7-B5B1FFFDF02A}"/>
                </a:ext>
              </a:extLst>
            </p:cNvPr>
            <p:cNvSpPr/>
            <p:nvPr/>
          </p:nvSpPr>
          <p:spPr bwMode="auto">
            <a:xfrm>
              <a:off x="636772" y="3095127"/>
              <a:ext cx="389590" cy="389590"/>
            </a:xfrm>
            <a:prstGeom prst="rect">
              <a:avLst/>
            </a:prstGeom>
            <a:solidFill>
              <a:srgbClr val="43A9D8"/>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R67</a:t>
              </a:r>
            </a:p>
            <a:p>
              <a:pPr algn="l"/>
              <a:r>
                <a:rPr lang="en-US" sz="800" b="0" i="0">
                  <a:solidFill>
                    <a:srgbClr val="FFFFFF"/>
                  </a:solidFill>
                  <a:latin typeface="Arial" panose="020B0604020202020204" pitchFamily="34" charset="0"/>
                  <a:cs typeface="Arial" panose="020B0604020202020204" pitchFamily="34" charset="0"/>
                </a:rPr>
                <a:t>G169 </a:t>
              </a:r>
            </a:p>
            <a:p>
              <a:pPr algn="l"/>
              <a:r>
                <a:rPr lang="en-US" sz="800" b="0" i="0">
                  <a:solidFill>
                    <a:srgbClr val="FFFFFF"/>
                  </a:solidFill>
                  <a:latin typeface="Arial" panose="020B0604020202020204" pitchFamily="34" charset="0"/>
                  <a:cs typeface="Arial" panose="020B0604020202020204" pitchFamily="34" charset="0"/>
                </a:rPr>
                <a:t>B216</a:t>
              </a:r>
            </a:p>
          </p:txBody>
        </p:sp>
        <p:sp>
          <p:nvSpPr>
            <p:cNvPr id="37" name="Rectangle 36">
              <a:extLst>
                <a:ext uri="{FF2B5EF4-FFF2-40B4-BE49-F238E27FC236}">
                  <a16:creationId xmlns:a16="http://schemas.microsoft.com/office/drawing/2014/main" id="{46E631AF-78B8-6C49-8343-3C96DB9944D7}"/>
                </a:ext>
              </a:extLst>
            </p:cNvPr>
            <p:cNvSpPr/>
            <p:nvPr/>
          </p:nvSpPr>
          <p:spPr bwMode="auto">
            <a:xfrm>
              <a:off x="1068734" y="3095127"/>
              <a:ext cx="389590" cy="389590"/>
            </a:xfrm>
            <a:prstGeom prst="rect">
              <a:avLst/>
            </a:prstGeom>
            <a:solidFill>
              <a:srgbClr val="95C7E6"/>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R149</a:t>
              </a:r>
            </a:p>
            <a:p>
              <a:pPr algn="l"/>
              <a:r>
                <a:rPr lang="en-US" sz="800" b="0" i="0">
                  <a:solidFill>
                    <a:srgbClr val="FFFFFF"/>
                  </a:solidFill>
                  <a:latin typeface="Arial" panose="020B0604020202020204" pitchFamily="34" charset="0"/>
                  <a:cs typeface="Arial" panose="020B0604020202020204" pitchFamily="34" charset="0"/>
                </a:rPr>
                <a:t>G199 </a:t>
              </a:r>
            </a:p>
            <a:p>
              <a:pPr algn="l"/>
              <a:r>
                <a:rPr lang="en-US" sz="800" b="0" i="0">
                  <a:solidFill>
                    <a:srgbClr val="FFFFFF"/>
                  </a:solidFill>
                  <a:latin typeface="Arial" panose="020B0604020202020204" pitchFamily="34" charset="0"/>
                  <a:cs typeface="Arial" panose="020B0604020202020204" pitchFamily="34" charset="0"/>
                </a:rPr>
                <a:t>B230</a:t>
              </a:r>
            </a:p>
          </p:txBody>
        </p:sp>
        <p:sp>
          <p:nvSpPr>
            <p:cNvPr id="38" name="Rectangle 37">
              <a:extLst>
                <a:ext uri="{FF2B5EF4-FFF2-40B4-BE49-F238E27FC236}">
                  <a16:creationId xmlns:a16="http://schemas.microsoft.com/office/drawing/2014/main" id="{28A00C8B-9B96-C144-BA70-1E175F750110}"/>
                </a:ext>
              </a:extLst>
            </p:cNvPr>
            <p:cNvSpPr/>
            <p:nvPr/>
          </p:nvSpPr>
          <p:spPr bwMode="auto">
            <a:xfrm>
              <a:off x="1500696" y="3095127"/>
              <a:ext cx="389590" cy="389590"/>
            </a:xfrm>
            <a:prstGeom prst="rect">
              <a:avLst/>
            </a:prstGeom>
            <a:solidFill>
              <a:srgbClr val="E0ECF7"/>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R224</a:t>
              </a:r>
            </a:p>
            <a:p>
              <a:pPr algn="l"/>
              <a:r>
                <a:rPr lang="en-US" sz="800" b="0" i="0">
                  <a:solidFill>
                    <a:schemeClr val="accent1"/>
                  </a:solidFill>
                  <a:latin typeface="Arial" panose="020B0604020202020204" pitchFamily="34" charset="0"/>
                  <a:cs typeface="Arial" panose="020B0604020202020204" pitchFamily="34" charset="0"/>
                </a:rPr>
                <a:t>G236 </a:t>
              </a:r>
            </a:p>
            <a:p>
              <a:pPr algn="l"/>
              <a:r>
                <a:rPr lang="en-US" sz="800" b="0" i="0">
                  <a:solidFill>
                    <a:schemeClr val="accent1"/>
                  </a:solidFill>
                  <a:latin typeface="Arial" panose="020B0604020202020204" pitchFamily="34" charset="0"/>
                  <a:cs typeface="Arial" panose="020B0604020202020204" pitchFamily="34" charset="0"/>
                </a:rPr>
                <a:t>B247</a:t>
              </a:r>
            </a:p>
          </p:txBody>
        </p:sp>
      </p:grpSp>
      <p:grpSp>
        <p:nvGrpSpPr>
          <p:cNvPr id="52" name="Group 51">
            <a:extLst>
              <a:ext uri="{FF2B5EF4-FFF2-40B4-BE49-F238E27FC236}">
                <a16:creationId xmlns:a16="http://schemas.microsoft.com/office/drawing/2014/main" id="{DCAAE0E2-79FE-5544-9152-0706D2929B56}"/>
              </a:ext>
            </a:extLst>
          </p:cNvPr>
          <p:cNvGrpSpPr/>
          <p:nvPr/>
        </p:nvGrpSpPr>
        <p:grpSpPr>
          <a:xfrm>
            <a:off x="2105394" y="4009911"/>
            <a:ext cx="1332784" cy="670195"/>
            <a:chOff x="2105394" y="3095127"/>
            <a:chExt cx="1253514" cy="390543"/>
          </a:xfrm>
        </p:grpSpPr>
        <p:sp>
          <p:nvSpPr>
            <p:cNvPr id="39" name="Rectangle 38">
              <a:extLst>
                <a:ext uri="{FF2B5EF4-FFF2-40B4-BE49-F238E27FC236}">
                  <a16:creationId xmlns:a16="http://schemas.microsoft.com/office/drawing/2014/main" id="{93067787-8852-A643-8340-460FE283F78C}"/>
                </a:ext>
              </a:extLst>
            </p:cNvPr>
            <p:cNvSpPr/>
            <p:nvPr/>
          </p:nvSpPr>
          <p:spPr bwMode="auto">
            <a:xfrm>
              <a:off x="2105394" y="3096080"/>
              <a:ext cx="389590" cy="389590"/>
            </a:xfrm>
            <a:prstGeom prst="rect">
              <a:avLst/>
            </a:prstGeom>
            <a:solidFill>
              <a:srgbClr val="828892"/>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R130</a:t>
              </a:r>
            </a:p>
            <a:p>
              <a:pPr algn="l"/>
              <a:r>
                <a:rPr lang="en-US" sz="800" b="0" i="0">
                  <a:solidFill>
                    <a:srgbClr val="FFFFFF"/>
                  </a:solidFill>
                  <a:latin typeface="Arial" panose="020B0604020202020204" pitchFamily="34" charset="0"/>
                  <a:cs typeface="Arial" panose="020B0604020202020204" pitchFamily="34" charset="0"/>
                </a:rPr>
                <a:t>G136 </a:t>
              </a:r>
            </a:p>
            <a:p>
              <a:pPr algn="l"/>
              <a:r>
                <a:rPr lang="en-US" sz="800" b="0" i="0">
                  <a:solidFill>
                    <a:srgbClr val="FFFFFF"/>
                  </a:solidFill>
                  <a:latin typeface="Arial" panose="020B0604020202020204" pitchFamily="34" charset="0"/>
                  <a:cs typeface="Arial" panose="020B0604020202020204" pitchFamily="34" charset="0"/>
                </a:rPr>
                <a:t>B146</a:t>
              </a:r>
            </a:p>
          </p:txBody>
        </p:sp>
        <p:sp>
          <p:nvSpPr>
            <p:cNvPr id="40" name="Rectangle 39">
              <a:extLst>
                <a:ext uri="{FF2B5EF4-FFF2-40B4-BE49-F238E27FC236}">
                  <a16:creationId xmlns:a16="http://schemas.microsoft.com/office/drawing/2014/main" id="{985BD7D6-F0BE-4D44-B603-3EC636CEE1A5}"/>
                </a:ext>
              </a:extLst>
            </p:cNvPr>
            <p:cNvSpPr/>
            <p:nvPr/>
          </p:nvSpPr>
          <p:spPr bwMode="auto">
            <a:xfrm>
              <a:off x="2537356" y="3095127"/>
              <a:ext cx="389590" cy="389590"/>
            </a:xfrm>
            <a:prstGeom prst="rect">
              <a:avLst/>
            </a:prstGeom>
            <a:solidFill>
              <a:srgbClr val="AFB1B8"/>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rgbClr val="FFFFFF"/>
                  </a:solidFill>
                  <a:latin typeface="Arial" panose="020B0604020202020204" pitchFamily="34" charset="0"/>
                  <a:cs typeface="Arial" panose="020B0604020202020204" pitchFamily="34" charset="0"/>
                </a:rPr>
                <a:t>R175</a:t>
              </a:r>
            </a:p>
            <a:p>
              <a:pPr algn="l"/>
              <a:r>
                <a:rPr lang="en-US" sz="800" b="0" i="0">
                  <a:solidFill>
                    <a:srgbClr val="FFFFFF"/>
                  </a:solidFill>
                  <a:latin typeface="Arial" panose="020B0604020202020204" pitchFamily="34" charset="0"/>
                  <a:cs typeface="Arial" panose="020B0604020202020204" pitchFamily="34" charset="0"/>
                </a:rPr>
                <a:t>G177 </a:t>
              </a:r>
            </a:p>
            <a:p>
              <a:pPr algn="l"/>
              <a:r>
                <a:rPr lang="en-US" sz="800" b="0" i="0">
                  <a:solidFill>
                    <a:srgbClr val="FFFFFF"/>
                  </a:solidFill>
                  <a:latin typeface="Arial" panose="020B0604020202020204" pitchFamily="34" charset="0"/>
                  <a:cs typeface="Arial" panose="020B0604020202020204" pitchFamily="34" charset="0"/>
                </a:rPr>
                <a:t>B184</a:t>
              </a:r>
            </a:p>
          </p:txBody>
        </p:sp>
        <p:sp>
          <p:nvSpPr>
            <p:cNvPr id="41" name="Rectangle 40">
              <a:extLst>
                <a:ext uri="{FF2B5EF4-FFF2-40B4-BE49-F238E27FC236}">
                  <a16:creationId xmlns:a16="http://schemas.microsoft.com/office/drawing/2014/main" id="{4812B67C-1CFC-6143-99CB-498D60206DD3}"/>
                </a:ext>
              </a:extLst>
            </p:cNvPr>
            <p:cNvSpPr/>
            <p:nvPr/>
          </p:nvSpPr>
          <p:spPr bwMode="auto">
            <a:xfrm>
              <a:off x="2969318" y="3095127"/>
              <a:ext cx="389590" cy="389590"/>
            </a:xfrm>
            <a:prstGeom prst="rect">
              <a:avLst/>
            </a:prstGeom>
            <a:solidFill>
              <a:srgbClr val="E5E4E6"/>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tx2"/>
                  </a:solidFill>
                  <a:latin typeface="Arial" panose="020B0604020202020204" pitchFamily="34" charset="0"/>
                  <a:cs typeface="Arial" panose="020B0604020202020204" pitchFamily="34" charset="0"/>
                </a:rPr>
                <a:t>R229</a:t>
              </a:r>
            </a:p>
            <a:p>
              <a:pPr algn="l"/>
              <a:r>
                <a:rPr lang="en-US" sz="800" b="0" i="0">
                  <a:solidFill>
                    <a:schemeClr val="tx2"/>
                  </a:solidFill>
                  <a:latin typeface="Arial" panose="020B0604020202020204" pitchFamily="34" charset="0"/>
                  <a:cs typeface="Arial" panose="020B0604020202020204" pitchFamily="34" charset="0"/>
                </a:rPr>
                <a:t>G228 </a:t>
              </a:r>
            </a:p>
            <a:p>
              <a:pPr algn="l"/>
              <a:r>
                <a:rPr lang="en-US" sz="800" b="0" i="0">
                  <a:solidFill>
                    <a:schemeClr val="tx2"/>
                  </a:solidFill>
                  <a:latin typeface="Arial" panose="020B0604020202020204" pitchFamily="34" charset="0"/>
                  <a:cs typeface="Arial" panose="020B0604020202020204" pitchFamily="34" charset="0"/>
                </a:rPr>
                <a:t>B230</a:t>
              </a:r>
            </a:p>
          </p:txBody>
        </p:sp>
      </p:grpSp>
      <p:grpSp>
        <p:nvGrpSpPr>
          <p:cNvPr id="53" name="Group 52">
            <a:extLst>
              <a:ext uri="{FF2B5EF4-FFF2-40B4-BE49-F238E27FC236}">
                <a16:creationId xmlns:a16="http://schemas.microsoft.com/office/drawing/2014/main" id="{8B61C93C-F92D-434D-B1E1-82166816E110}"/>
              </a:ext>
            </a:extLst>
          </p:cNvPr>
          <p:cNvGrpSpPr/>
          <p:nvPr/>
        </p:nvGrpSpPr>
        <p:grpSpPr>
          <a:xfrm>
            <a:off x="5705642" y="4008956"/>
            <a:ext cx="1332784" cy="671832"/>
            <a:chOff x="1554958" y="4644175"/>
            <a:chExt cx="1253514" cy="391497"/>
          </a:xfrm>
        </p:grpSpPr>
        <p:sp>
          <p:nvSpPr>
            <p:cNvPr id="42" name="Rectangle 41">
              <a:extLst>
                <a:ext uri="{FF2B5EF4-FFF2-40B4-BE49-F238E27FC236}">
                  <a16:creationId xmlns:a16="http://schemas.microsoft.com/office/drawing/2014/main" id="{8C0394FF-315C-9947-8501-0A4B55C059DC}"/>
                </a:ext>
              </a:extLst>
            </p:cNvPr>
            <p:cNvSpPr/>
            <p:nvPr/>
          </p:nvSpPr>
          <p:spPr bwMode="auto">
            <a:xfrm>
              <a:off x="1554958" y="4646082"/>
              <a:ext cx="389590" cy="389590"/>
            </a:xfrm>
            <a:prstGeom prst="rect">
              <a:avLst/>
            </a:prstGeom>
            <a:solidFill>
              <a:srgbClr val="A7DFF9"/>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R167</a:t>
              </a:r>
            </a:p>
            <a:p>
              <a:pPr algn="l"/>
              <a:r>
                <a:rPr lang="en-US" sz="800" b="0" i="0">
                  <a:solidFill>
                    <a:schemeClr val="accent1"/>
                  </a:solidFill>
                  <a:latin typeface="Arial" panose="020B0604020202020204" pitchFamily="34" charset="0"/>
                  <a:cs typeface="Arial" panose="020B0604020202020204" pitchFamily="34" charset="0"/>
                </a:rPr>
                <a:t>G223 </a:t>
              </a:r>
            </a:p>
            <a:p>
              <a:pPr algn="l"/>
              <a:r>
                <a:rPr lang="en-US" sz="800" b="0" i="0">
                  <a:solidFill>
                    <a:schemeClr val="accent1"/>
                  </a:solidFill>
                  <a:latin typeface="Arial" panose="020B0604020202020204" pitchFamily="34" charset="0"/>
                  <a:cs typeface="Arial" panose="020B0604020202020204" pitchFamily="34" charset="0"/>
                </a:rPr>
                <a:t>B249</a:t>
              </a:r>
            </a:p>
          </p:txBody>
        </p:sp>
        <p:sp>
          <p:nvSpPr>
            <p:cNvPr id="43" name="Rectangle 42">
              <a:extLst>
                <a:ext uri="{FF2B5EF4-FFF2-40B4-BE49-F238E27FC236}">
                  <a16:creationId xmlns:a16="http://schemas.microsoft.com/office/drawing/2014/main" id="{E88B16BF-AC3E-CA48-956A-6707EFEDBD86}"/>
                </a:ext>
              </a:extLst>
            </p:cNvPr>
            <p:cNvSpPr/>
            <p:nvPr/>
          </p:nvSpPr>
          <p:spPr bwMode="auto">
            <a:xfrm>
              <a:off x="1986920" y="4644175"/>
              <a:ext cx="389590" cy="389590"/>
            </a:xfrm>
            <a:prstGeom prst="rect">
              <a:avLst/>
            </a:prstGeom>
            <a:solidFill>
              <a:srgbClr val="CCECFC"/>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R204</a:t>
              </a:r>
            </a:p>
            <a:p>
              <a:pPr algn="l"/>
              <a:r>
                <a:rPr lang="en-US" sz="800" b="0" i="0">
                  <a:solidFill>
                    <a:schemeClr val="accent1"/>
                  </a:solidFill>
                  <a:latin typeface="Arial" panose="020B0604020202020204" pitchFamily="34" charset="0"/>
                  <a:cs typeface="Arial" panose="020B0604020202020204" pitchFamily="34" charset="0"/>
                </a:rPr>
                <a:t>G236 </a:t>
              </a:r>
            </a:p>
            <a:p>
              <a:pPr algn="l"/>
              <a:r>
                <a:rPr lang="en-US" sz="800" b="0" i="0">
                  <a:solidFill>
                    <a:schemeClr val="accent1"/>
                  </a:solidFill>
                  <a:latin typeface="Arial" panose="020B0604020202020204" pitchFamily="34" charset="0"/>
                  <a:cs typeface="Arial" panose="020B0604020202020204" pitchFamily="34" charset="0"/>
                </a:rPr>
                <a:t>B252</a:t>
              </a:r>
            </a:p>
          </p:txBody>
        </p:sp>
        <p:sp>
          <p:nvSpPr>
            <p:cNvPr id="44" name="Rectangle 43">
              <a:extLst>
                <a:ext uri="{FF2B5EF4-FFF2-40B4-BE49-F238E27FC236}">
                  <a16:creationId xmlns:a16="http://schemas.microsoft.com/office/drawing/2014/main" id="{901B670F-00FB-944F-9568-F464D65C92B3}"/>
                </a:ext>
              </a:extLst>
            </p:cNvPr>
            <p:cNvSpPr/>
            <p:nvPr/>
          </p:nvSpPr>
          <p:spPr bwMode="auto">
            <a:xfrm>
              <a:off x="2418882" y="4644175"/>
              <a:ext cx="389590" cy="389590"/>
            </a:xfrm>
            <a:prstGeom prst="rect">
              <a:avLst/>
            </a:prstGeom>
            <a:solidFill>
              <a:srgbClr val="F0F9FE"/>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accent1"/>
                  </a:solidFill>
                  <a:latin typeface="Arial" panose="020B0604020202020204" pitchFamily="34" charset="0"/>
                  <a:cs typeface="Arial" panose="020B0604020202020204" pitchFamily="34" charset="0"/>
                </a:rPr>
                <a:t>R240</a:t>
              </a:r>
            </a:p>
            <a:p>
              <a:pPr algn="l"/>
              <a:r>
                <a:rPr lang="en-US" sz="800" b="0" i="0">
                  <a:solidFill>
                    <a:schemeClr val="accent1"/>
                  </a:solidFill>
                  <a:latin typeface="Arial" panose="020B0604020202020204" pitchFamily="34" charset="0"/>
                  <a:cs typeface="Arial" panose="020B0604020202020204" pitchFamily="34" charset="0"/>
                </a:rPr>
                <a:t>G249 </a:t>
              </a:r>
            </a:p>
            <a:p>
              <a:pPr algn="l"/>
              <a:r>
                <a:rPr lang="en-US" sz="800" b="0" i="0">
                  <a:solidFill>
                    <a:schemeClr val="accent1"/>
                  </a:solidFill>
                  <a:latin typeface="Arial" panose="020B0604020202020204" pitchFamily="34" charset="0"/>
                  <a:cs typeface="Arial" panose="020B0604020202020204" pitchFamily="34" charset="0"/>
                </a:rPr>
                <a:t>B254</a:t>
              </a:r>
            </a:p>
          </p:txBody>
        </p:sp>
      </p:grpSp>
      <p:sp>
        <p:nvSpPr>
          <p:cNvPr id="45" name="Rectangle 44">
            <a:extLst>
              <a:ext uri="{FF2B5EF4-FFF2-40B4-BE49-F238E27FC236}">
                <a16:creationId xmlns:a16="http://schemas.microsoft.com/office/drawing/2014/main" id="{C83AABEB-DFD7-994E-9D6C-3F669FCB4D98}"/>
              </a:ext>
            </a:extLst>
          </p:cNvPr>
          <p:cNvSpPr/>
          <p:nvPr/>
        </p:nvSpPr>
        <p:spPr bwMode="auto">
          <a:xfrm>
            <a:off x="7188908" y="4008957"/>
            <a:ext cx="389590" cy="668560"/>
          </a:xfrm>
          <a:prstGeom prst="rect">
            <a:avLst/>
          </a:prstGeom>
          <a:solidFill>
            <a:schemeClr val="accent3"/>
          </a:solidFill>
          <a:ln w="12700"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noAutofit/>
          </a:bodyPr>
          <a:lstStyle/>
          <a:p>
            <a:pPr algn="l"/>
            <a:r>
              <a:rPr lang="en-US" sz="800" b="0" i="0">
                <a:solidFill>
                  <a:schemeClr val="bg2"/>
                </a:solidFill>
                <a:latin typeface="Arial" panose="020B0604020202020204" pitchFamily="34" charset="0"/>
                <a:cs typeface="Arial" panose="020B0604020202020204" pitchFamily="34" charset="0"/>
              </a:rPr>
              <a:t>R60</a:t>
            </a:r>
          </a:p>
          <a:p>
            <a:pPr algn="l"/>
            <a:r>
              <a:rPr lang="en-US" sz="800" b="0" i="0">
                <a:solidFill>
                  <a:schemeClr val="bg2"/>
                </a:solidFill>
                <a:latin typeface="Arial" panose="020B0604020202020204" pitchFamily="34" charset="0"/>
                <a:cs typeface="Arial" panose="020B0604020202020204" pitchFamily="34" charset="0"/>
              </a:rPr>
              <a:t>G60 </a:t>
            </a:r>
          </a:p>
          <a:p>
            <a:pPr algn="l"/>
            <a:r>
              <a:rPr lang="en-US" sz="800" b="0" i="0">
                <a:solidFill>
                  <a:schemeClr val="bg2"/>
                </a:solidFill>
                <a:latin typeface="Arial" panose="020B0604020202020204" pitchFamily="34" charset="0"/>
                <a:cs typeface="Arial" panose="020B0604020202020204" pitchFamily="34" charset="0"/>
              </a:rPr>
              <a:t>B59</a:t>
            </a:r>
          </a:p>
        </p:txBody>
      </p:sp>
      <p:sp>
        <p:nvSpPr>
          <p:cNvPr id="46" name="Rectangle 45">
            <a:extLst>
              <a:ext uri="{FF2B5EF4-FFF2-40B4-BE49-F238E27FC236}">
                <a16:creationId xmlns:a16="http://schemas.microsoft.com/office/drawing/2014/main" id="{62B2594D-E507-4447-94C8-54C71A8A8CB9}"/>
              </a:ext>
            </a:extLst>
          </p:cNvPr>
          <p:cNvSpPr/>
          <p:nvPr/>
        </p:nvSpPr>
        <p:spPr bwMode="auto">
          <a:xfrm>
            <a:off x="628651" y="3714689"/>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378"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PRIMARY TINTS</a:t>
            </a:r>
          </a:p>
        </p:txBody>
      </p:sp>
      <p:sp>
        <p:nvSpPr>
          <p:cNvPr id="54" name="Rectangle 53">
            <a:extLst>
              <a:ext uri="{FF2B5EF4-FFF2-40B4-BE49-F238E27FC236}">
                <a16:creationId xmlns:a16="http://schemas.microsoft.com/office/drawing/2014/main" id="{184A1CD5-0756-094A-B018-A037782C2FB8}"/>
              </a:ext>
            </a:extLst>
          </p:cNvPr>
          <p:cNvSpPr/>
          <p:nvPr/>
        </p:nvSpPr>
        <p:spPr bwMode="auto">
          <a:xfrm>
            <a:off x="628650" y="3071021"/>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R0</a:t>
            </a:r>
          </a:p>
          <a:p>
            <a:pPr algn="l"/>
            <a:r>
              <a:rPr lang="en-US" sz="700" b="0" i="0">
                <a:solidFill>
                  <a:schemeClr val="accent3"/>
                </a:solidFill>
                <a:latin typeface="Arial" panose="020B0604020202020204" pitchFamily="34" charset="0"/>
                <a:cs typeface="Arial" panose="020B0604020202020204" pitchFamily="34" charset="0"/>
              </a:rPr>
              <a:t>G146 </a:t>
            </a:r>
          </a:p>
          <a:p>
            <a:pPr algn="l"/>
            <a:r>
              <a:rPr lang="en-US" sz="700" b="0" i="0">
                <a:solidFill>
                  <a:schemeClr val="accent3"/>
                </a:solidFill>
                <a:latin typeface="Arial" panose="020B0604020202020204" pitchFamily="34" charset="0"/>
                <a:cs typeface="Arial" panose="020B0604020202020204" pitchFamily="34" charset="0"/>
              </a:rPr>
              <a:t>B204</a:t>
            </a:r>
          </a:p>
        </p:txBody>
      </p:sp>
      <p:sp>
        <p:nvSpPr>
          <p:cNvPr id="55" name="Rectangle 54">
            <a:extLst>
              <a:ext uri="{FF2B5EF4-FFF2-40B4-BE49-F238E27FC236}">
                <a16:creationId xmlns:a16="http://schemas.microsoft.com/office/drawing/2014/main" id="{9E1CD8FF-2E88-3C40-8188-2287C766E37A}"/>
              </a:ext>
            </a:extLst>
          </p:cNvPr>
          <p:cNvSpPr/>
          <p:nvPr/>
        </p:nvSpPr>
        <p:spPr bwMode="auto">
          <a:xfrm>
            <a:off x="2105394" y="3071021"/>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R91</a:t>
            </a:r>
          </a:p>
          <a:p>
            <a:pPr algn="l"/>
            <a:r>
              <a:rPr lang="en-US" sz="700" b="0" i="0">
                <a:solidFill>
                  <a:schemeClr val="accent3"/>
                </a:solidFill>
                <a:latin typeface="Arial" panose="020B0604020202020204" pitchFamily="34" charset="0"/>
                <a:cs typeface="Arial" panose="020B0604020202020204" pitchFamily="34" charset="0"/>
              </a:rPr>
              <a:t>G103</a:t>
            </a:r>
          </a:p>
          <a:p>
            <a:pPr algn="l"/>
            <a:r>
              <a:rPr lang="en-US" sz="700" b="0" i="0">
                <a:solidFill>
                  <a:schemeClr val="accent3"/>
                </a:solidFill>
                <a:latin typeface="Arial" panose="020B0604020202020204" pitchFamily="34" charset="0"/>
                <a:cs typeface="Arial" panose="020B0604020202020204" pitchFamily="34" charset="0"/>
              </a:rPr>
              <a:t>B115</a:t>
            </a:r>
          </a:p>
        </p:txBody>
      </p:sp>
      <p:sp>
        <p:nvSpPr>
          <p:cNvPr id="56" name="Rectangle 55">
            <a:extLst>
              <a:ext uri="{FF2B5EF4-FFF2-40B4-BE49-F238E27FC236}">
                <a16:creationId xmlns:a16="http://schemas.microsoft.com/office/drawing/2014/main" id="{40048FF7-F0BD-E44F-B2E0-D1123697420D}"/>
              </a:ext>
            </a:extLst>
          </p:cNvPr>
          <p:cNvSpPr/>
          <p:nvPr/>
        </p:nvSpPr>
        <p:spPr bwMode="auto">
          <a:xfrm>
            <a:off x="3582138" y="3071021"/>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R255</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700" b="0" i="0">
                <a:solidFill>
                  <a:schemeClr val="accent3"/>
                </a:solidFill>
                <a:latin typeface="Arial" panose="020B0604020202020204" pitchFamily="34" charset="0"/>
                <a:cs typeface="Arial" panose="020B0604020202020204" pitchFamily="34" charset="0"/>
              </a:rPr>
              <a:t>G255</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700" b="0" i="0">
                <a:solidFill>
                  <a:schemeClr val="accent3"/>
                </a:solidFill>
                <a:latin typeface="Arial" panose="020B0604020202020204" pitchFamily="34" charset="0"/>
                <a:cs typeface="Arial" panose="020B0604020202020204" pitchFamily="34" charset="0"/>
              </a:rPr>
              <a:t>B255</a:t>
            </a:r>
          </a:p>
        </p:txBody>
      </p:sp>
      <p:sp>
        <p:nvSpPr>
          <p:cNvPr id="57" name="Rectangle 56">
            <a:extLst>
              <a:ext uri="{FF2B5EF4-FFF2-40B4-BE49-F238E27FC236}">
                <a16:creationId xmlns:a16="http://schemas.microsoft.com/office/drawing/2014/main" id="{240E310F-4DF4-0743-A3B6-486DF49E9F3C}"/>
              </a:ext>
            </a:extLst>
          </p:cNvPr>
          <p:cNvSpPr/>
          <p:nvPr/>
        </p:nvSpPr>
        <p:spPr bwMode="auto">
          <a:xfrm>
            <a:off x="5705823" y="3071021"/>
            <a:ext cx="389590" cy="389590"/>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R126</a:t>
            </a:r>
          </a:p>
          <a:p>
            <a:pPr algn="l"/>
            <a:r>
              <a:rPr lang="en-US" sz="700" b="0" i="0">
                <a:solidFill>
                  <a:schemeClr val="accent3"/>
                </a:solidFill>
                <a:latin typeface="Arial" panose="020B0604020202020204" pitchFamily="34" charset="0"/>
                <a:cs typeface="Arial" panose="020B0604020202020204" pitchFamily="34" charset="0"/>
              </a:rPr>
              <a:t>G211</a:t>
            </a:r>
          </a:p>
          <a:p>
            <a:pPr algn="l"/>
            <a:r>
              <a:rPr lang="en-US" sz="700" b="0" i="0">
                <a:solidFill>
                  <a:schemeClr val="accent3"/>
                </a:solidFill>
                <a:latin typeface="Arial" panose="020B0604020202020204" pitchFamily="34" charset="0"/>
                <a:cs typeface="Arial" panose="020B0604020202020204" pitchFamily="34" charset="0"/>
              </a:rPr>
              <a:t>B247</a:t>
            </a:r>
          </a:p>
        </p:txBody>
      </p:sp>
      <p:sp>
        <p:nvSpPr>
          <p:cNvPr id="58" name="Rectangle 57">
            <a:extLst>
              <a:ext uri="{FF2B5EF4-FFF2-40B4-BE49-F238E27FC236}">
                <a16:creationId xmlns:a16="http://schemas.microsoft.com/office/drawing/2014/main" id="{1D141682-3598-0A4D-9B7F-ED916479AC58}"/>
              </a:ext>
            </a:extLst>
          </p:cNvPr>
          <p:cNvSpPr/>
          <p:nvPr/>
        </p:nvSpPr>
        <p:spPr bwMode="auto">
          <a:xfrm>
            <a:off x="7182566" y="3071021"/>
            <a:ext cx="389590" cy="389590"/>
          </a:xfrm>
          <a:prstGeom prst="rect">
            <a:avLst/>
          </a:prstGeom>
          <a:noFill/>
          <a:ln w="12700" cap="flat" cmpd="sng" algn="ctr">
            <a:noFill/>
            <a:prstDash val="solid"/>
            <a:round/>
            <a:headEnd type="none" w="med" len="med"/>
            <a:tailEnd type="none" w="med" len="med"/>
          </a:ln>
          <a:effectLst/>
        </p:spPr>
        <p:txBody>
          <a:bodyPr vert="horz" wrap="square" lIns="0" tIns="45720" rIns="91440" bIns="45720" numCol="1" rtlCol="0" anchor="ctr" anchorCtr="0" compatLnSpc="1">
            <a:prstTxWarp prst="textNoShape">
              <a:avLst/>
            </a:prstTxWarp>
            <a:noAutofit/>
          </a:bodyPr>
          <a:lstStyle/>
          <a:p>
            <a:pPr algn="l"/>
            <a:r>
              <a:rPr lang="en-US" sz="700" b="0" i="0">
                <a:solidFill>
                  <a:schemeClr val="accent3"/>
                </a:solidFill>
                <a:latin typeface="Arial" panose="020B0604020202020204" pitchFamily="34" charset="0"/>
                <a:cs typeface="Arial" panose="020B0604020202020204" pitchFamily="34" charset="0"/>
              </a:rPr>
              <a:t>R0 </a:t>
            </a:r>
            <a:br>
              <a:rPr lang="en-US" sz="700" b="0" i="0">
                <a:solidFill>
                  <a:schemeClr val="accent3"/>
                </a:solidFill>
                <a:latin typeface="Arial" panose="020B0604020202020204" pitchFamily="34" charset="0"/>
                <a:cs typeface="Arial" panose="020B0604020202020204" pitchFamily="34" charset="0"/>
              </a:rPr>
            </a:br>
            <a:r>
              <a:rPr lang="en-US" sz="700" b="0" i="0">
                <a:solidFill>
                  <a:schemeClr val="accent3"/>
                </a:solidFill>
                <a:latin typeface="Arial" panose="020B0604020202020204" pitchFamily="34" charset="0"/>
                <a:cs typeface="Arial" panose="020B0604020202020204" pitchFamily="34" charset="0"/>
              </a:rPr>
              <a:t>G0 </a:t>
            </a:r>
          </a:p>
          <a:p>
            <a:pPr algn="l"/>
            <a:r>
              <a:rPr lang="en-US" sz="700" b="0" i="0">
                <a:solidFill>
                  <a:schemeClr val="accent3"/>
                </a:solidFill>
                <a:latin typeface="Arial" panose="020B0604020202020204" pitchFamily="34" charset="0"/>
                <a:cs typeface="Arial" panose="020B0604020202020204" pitchFamily="34" charset="0"/>
              </a:rPr>
              <a:t>B0</a:t>
            </a:r>
          </a:p>
        </p:txBody>
      </p:sp>
      <p:cxnSp>
        <p:nvCxnSpPr>
          <p:cNvPr id="60" name="Straight Connector 59">
            <a:extLst>
              <a:ext uri="{FF2B5EF4-FFF2-40B4-BE49-F238E27FC236}">
                <a16:creationId xmlns:a16="http://schemas.microsoft.com/office/drawing/2014/main" id="{502E0D1F-06C7-FF48-8F8E-BF3BC3B2D0CF}"/>
              </a:ext>
            </a:extLst>
          </p:cNvPr>
          <p:cNvCxnSpPr>
            <a:cxnSpLocks/>
          </p:cNvCxnSpPr>
          <p:nvPr/>
        </p:nvCxnSpPr>
        <p:spPr>
          <a:xfrm>
            <a:off x="628652" y="3903256"/>
            <a:ext cx="4286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8B25A48-A294-A94C-8BC3-2B9887B84636}"/>
              </a:ext>
            </a:extLst>
          </p:cNvPr>
          <p:cNvCxnSpPr>
            <a:cxnSpLocks/>
          </p:cNvCxnSpPr>
          <p:nvPr/>
        </p:nvCxnSpPr>
        <p:spPr>
          <a:xfrm>
            <a:off x="5705642" y="3903256"/>
            <a:ext cx="2824017"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4D21781-6120-4A4A-ABCF-7FB9781E21CA}"/>
              </a:ext>
            </a:extLst>
          </p:cNvPr>
          <p:cNvSpPr/>
          <p:nvPr/>
        </p:nvSpPr>
        <p:spPr bwMode="auto">
          <a:xfrm>
            <a:off x="5707857" y="3714689"/>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378"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SECONDARY TINTS</a:t>
            </a:r>
          </a:p>
        </p:txBody>
      </p:sp>
      <p:sp>
        <p:nvSpPr>
          <p:cNvPr id="66" name="Rectangle 65">
            <a:extLst>
              <a:ext uri="{FF2B5EF4-FFF2-40B4-BE49-F238E27FC236}">
                <a16:creationId xmlns:a16="http://schemas.microsoft.com/office/drawing/2014/main" id="{B27F777F-4CFF-634A-9C13-D185369A9ABA}"/>
              </a:ext>
            </a:extLst>
          </p:cNvPr>
          <p:cNvSpPr/>
          <p:nvPr/>
        </p:nvSpPr>
        <p:spPr bwMode="auto">
          <a:xfrm>
            <a:off x="628651" y="1235570"/>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378"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PRIMARY PALETTE</a:t>
            </a:r>
          </a:p>
        </p:txBody>
      </p:sp>
      <p:cxnSp>
        <p:nvCxnSpPr>
          <p:cNvPr id="67" name="Straight Connector 66">
            <a:extLst>
              <a:ext uri="{FF2B5EF4-FFF2-40B4-BE49-F238E27FC236}">
                <a16:creationId xmlns:a16="http://schemas.microsoft.com/office/drawing/2014/main" id="{2712AEB3-17E3-1444-9E74-3B246E086BF2}"/>
              </a:ext>
            </a:extLst>
          </p:cNvPr>
          <p:cNvCxnSpPr>
            <a:cxnSpLocks/>
          </p:cNvCxnSpPr>
          <p:nvPr/>
        </p:nvCxnSpPr>
        <p:spPr>
          <a:xfrm>
            <a:off x="628652" y="1424137"/>
            <a:ext cx="4286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3B25A1-449A-5E4C-A875-6F7C6DAE222B}"/>
              </a:ext>
            </a:extLst>
          </p:cNvPr>
          <p:cNvCxnSpPr>
            <a:cxnSpLocks/>
          </p:cNvCxnSpPr>
          <p:nvPr/>
        </p:nvCxnSpPr>
        <p:spPr>
          <a:xfrm>
            <a:off x="5705642" y="1424137"/>
            <a:ext cx="2824017"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014097A-E400-1440-9651-512385980727}"/>
              </a:ext>
            </a:extLst>
          </p:cNvPr>
          <p:cNvSpPr/>
          <p:nvPr/>
        </p:nvSpPr>
        <p:spPr bwMode="auto">
          <a:xfrm>
            <a:off x="5707857" y="1235570"/>
            <a:ext cx="2350249" cy="12882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378" rtl="0" eaLnBrk="1" fontAlgn="base" latinLnBrk="0" hangingPunct="1">
              <a:lnSpc>
                <a:spcPct val="100000"/>
              </a:lnSpc>
              <a:spcBef>
                <a:spcPct val="50000"/>
              </a:spcBef>
              <a:spcAft>
                <a:spcPct val="0"/>
              </a:spcAft>
              <a:buClrTx/>
              <a:buSzTx/>
              <a:buFontTx/>
              <a:buNone/>
              <a:tabLst/>
            </a:pPr>
            <a:r>
              <a:rPr kumimoji="0" lang="en-US" sz="8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a:t>
            </a:r>
          </a:p>
        </p:txBody>
      </p:sp>
    </p:spTree>
    <p:extLst>
      <p:ext uri="{BB962C8B-B14F-4D97-AF65-F5344CB8AC3E}">
        <p14:creationId xmlns:p14="http://schemas.microsoft.com/office/powerpoint/2010/main" val="28784446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090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General slide - 1">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2" y="1685960"/>
            <a:ext cx="7907554"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7910912"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sp>
        <p:nvSpPr>
          <p:cNvPr id="8" name="Text Placeholder 12">
            <a:extLst>
              <a:ext uri="{FF2B5EF4-FFF2-40B4-BE49-F238E27FC236}">
                <a16:creationId xmlns:a16="http://schemas.microsoft.com/office/drawing/2014/main" id="{84F643D2-C9BF-AE49-93A5-F601E408AC9A}"/>
              </a:ext>
            </a:extLst>
          </p:cNvPr>
          <p:cNvSpPr>
            <a:spLocks noGrp="1"/>
          </p:cNvSpPr>
          <p:nvPr>
            <p:ph type="body" sz="quarter" idx="14"/>
          </p:nvPr>
        </p:nvSpPr>
        <p:spPr>
          <a:xfrm>
            <a:off x="612604" y="1685961"/>
            <a:ext cx="7910912"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14000"/>
              </a:lnSpc>
              <a:spcBef>
                <a:spcPts val="300"/>
              </a:spcBef>
              <a:spcAft>
                <a:spcPts val="300"/>
              </a:spcAft>
              <a:buNone/>
              <a:defRPr sz="850" b="0" i="0" spc="19" baseline="0">
                <a:solidFill>
                  <a:schemeClr val="accent3"/>
                </a:solidFill>
                <a:latin typeface="Arial" panose="020B0604020202020204" pitchFamily="34" charset="0"/>
                <a:cs typeface="Arial" panose="020B0604020202020204" pitchFamily="34" charset="0"/>
              </a:defRPr>
            </a:lvl2pPr>
            <a:lvl3pPr marL="73151"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10" name="Date Placeholder 9">
            <a:extLst>
              <a:ext uri="{FF2B5EF4-FFF2-40B4-BE49-F238E27FC236}">
                <a16:creationId xmlns:a16="http://schemas.microsoft.com/office/drawing/2014/main" id="{6AC58D71-7A62-7247-99E6-EE507E6A475D}"/>
              </a:ext>
            </a:extLst>
          </p:cNvPr>
          <p:cNvSpPr>
            <a:spLocks noGrp="1"/>
          </p:cNvSpPr>
          <p:nvPr>
            <p:ph type="dt" sz="half" idx="15"/>
          </p:nvPr>
        </p:nvSpPr>
        <p:spPr/>
        <p:txBody>
          <a:bodyPr/>
          <a:lstStyle/>
          <a:p>
            <a:fld id="{A1F2CC5D-1ED3-014F-BACD-1A8B574F22AE}" type="datetime1">
              <a:rPr lang="en-US" smtClean="0"/>
              <a:t>9/22/21</a:t>
            </a:fld>
            <a:endParaRPr lang="en-US"/>
          </a:p>
        </p:txBody>
      </p:sp>
      <p:sp>
        <p:nvSpPr>
          <p:cNvPr id="12" name="Slide Number Placeholder 11">
            <a:extLst>
              <a:ext uri="{FF2B5EF4-FFF2-40B4-BE49-F238E27FC236}">
                <a16:creationId xmlns:a16="http://schemas.microsoft.com/office/drawing/2014/main" id="{0ADB40FA-9F2D-2246-B0C4-E0C28167ECF5}"/>
              </a:ext>
            </a:extLst>
          </p:cNvPr>
          <p:cNvSpPr>
            <a:spLocks noGrp="1"/>
          </p:cNvSpPr>
          <p:nvPr>
            <p:ph type="sldNum" sz="quarter" idx="16"/>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1579388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General slide - 1">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4FCCFAEA-C769-974E-B951-71FFF4248B93}"/>
              </a:ext>
            </a:extLst>
          </p:cNvPr>
          <p:cNvCxnSpPr>
            <a:cxnSpLocks/>
          </p:cNvCxnSpPr>
          <p:nvPr/>
        </p:nvCxnSpPr>
        <p:spPr>
          <a:xfrm>
            <a:off x="614083" y="1685960"/>
            <a:ext cx="7889049"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6C4C3855-C1BB-7F4B-BDE5-0FCA240E87BC}"/>
              </a:ext>
            </a:extLst>
          </p:cNvPr>
          <p:cNvSpPr>
            <a:spLocks noGrp="1"/>
          </p:cNvSpPr>
          <p:nvPr>
            <p:ph type="body" sz="quarter" idx="13" hasCustomPrompt="1"/>
          </p:nvPr>
        </p:nvSpPr>
        <p:spPr>
          <a:xfrm>
            <a:off x="612604" y="1321034"/>
            <a:ext cx="7892400" cy="364926"/>
          </a:xfrm>
          <a:prstGeom prst="rect">
            <a:avLst/>
          </a:prstGeom>
        </p:spPr>
        <p:txBody>
          <a:bodyPr lIns="0" tIns="0" rIns="182880" bIns="45720" anchor="b">
            <a:noAutofit/>
          </a:bodyPr>
          <a:lstStyle>
            <a:lvl1pPr marL="0" indent="0">
              <a:lnSpc>
                <a:spcPct val="100000"/>
              </a:lnSpc>
              <a:spcBef>
                <a:spcPts val="0"/>
              </a:spcBef>
              <a:buNone/>
              <a:defRPr sz="1000" b="0" i="0" spc="50" baseline="0">
                <a:solidFill>
                  <a:schemeClr val="accent1"/>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lvl="0"/>
            <a:r>
              <a:rPr lang="en-US"/>
              <a:t>CLICK TO EDIT </a:t>
            </a:r>
            <a:br>
              <a:rPr lang="en-US"/>
            </a:br>
            <a:r>
              <a:rPr lang="en-US"/>
              <a:t>MASTER TEXT STYLES</a:t>
            </a:r>
          </a:p>
        </p:txBody>
      </p:sp>
      <p:cxnSp>
        <p:nvCxnSpPr>
          <p:cNvPr id="9" name="Straight Connector 8">
            <a:extLst>
              <a:ext uri="{FF2B5EF4-FFF2-40B4-BE49-F238E27FC236}">
                <a16:creationId xmlns:a16="http://schemas.microsoft.com/office/drawing/2014/main" id="{600DAAD8-53BE-864C-BBF0-7B08C3563BD8}"/>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1639878-9D84-084E-B881-E4E0159FF49E}"/>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8" name="Text Placeholder 12">
            <a:extLst>
              <a:ext uri="{FF2B5EF4-FFF2-40B4-BE49-F238E27FC236}">
                <a16:creationId xmlns:a16="http://schemas.microsoft.com/office/drawing/2014/main" id="{19850C50-00A9-5A48-8598-08761E6194E3}"/>
              </a:ext>
            </a:extLst>
          </p:cNvPr>
          <p:cNvSpPr>
            <a:spLocks noGrp="1"/>
          </p:cNvSpPr>
          <p:nvPr>
            <p:ph type="body" sz="quarter" idx="11"/>
          </p:nvPr>
        </p:nvSpPr>
        <p:spPr>
          <a:xfrm>
            <a:off x="612605" y="1693395"/>
            <a:ext cx="1885269" cy="2127154"/>
          </a:xfrm>
          <a:prstGeom prst="rect">
            <a:avLst/>
          </a:prstGeom>
        </p:spPr>
        <p:txBody>
          <a:bodyPr lIns="0" tIns="137160" rIns="0" bIns="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5143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12">
            <a:extLst>
              <a:ext uri="{FF2B5EF4-FFF2-40B4-BE49-F238E27FC236}">
                <a16:creationId xmlns:a16="http://schemas.microsoft.com/office/drawing/2014/main" id="{39EC473B-CE02-934B-873D-05B25F76C942}"/>
              </a:ext>
            </a:extLst>
          </p:cNvPr>
          <p:cNvSpPr>
            <a:spLocks noGrp="1"/>
          </p:cNvSpPr>
          <p:nvPr>
            <p:ph type="body" sz="quarter" idx="23"/>
          </p:nvPr>
        </p:nvSpPr>
        <p:spPr>
          <a:xfrm>
            <a:off x="2668859" y="1693395"/>
            <a:ext cx="5862537" cy="2127154"/>
          </a:xfrm>
          <a:prstGeom prst="rect">
            <a:avLst/>
          </a:prstGeom>
        </p:spPr>
        <p:txBody>
          <a:bodyPr lIns="0" tIns="137160" rIns="0" bIns="0" numCol="2" spcCol="182880">
            <a:noAutofit/>
          </a:bodyPr>
          <a:lstStyle>
            <a:lvl1pPr marL="0" indent="0">
              <a:lnSpc>
                <a:spcPct val="100000"/>
              </a:lnSpc>
              <a:spcBef>
                <a:spcPts val="450"/>
              </a:spcBef>
              <a:buNone/>
              <a:defRPr sz="850" b="1" i="0" spc="19" baseline="0">
                <a:solidFill>
                  <a:schemeClr val="tx2"/>
                </a:solidFill>
                <a:latin typeface="Arial" panose="020B0604020202020204" pitchFamily="34" charset="0"/>
                <a:cs typeface="Arial" panose="020B0604020202020204" pitchFamily="34" charset="0"/>
              </a:defRPr>
            </a:lvl1pPr>
            <a:lvl2pPr marL="0" indent="0">
              <a:lnSpc>
                <a:spcPct val="100000"/>
              </a:lnSpc>
              <a:spcBef>
                <a:spcPts val="300"/>
              </a:spcBef>
              <a:buNone/>
              <a:defRPr sz="850" b="0" i="0" spc="19" baseline="0">
                <a:solidFill>
                  <a:schemeClr val="accent3"/>
                </a:solidFill>
                <a:latin typeface="Arial" panose="020B0604020202020204" pitchFamily="34" charset="0"/>
                <a:cs typeface="Arial" panose="020B0604020202020204" pitchFamily="34" charset="0"/>
              </a:defRPr>
            </a:lvl2pPr>
            <a:lvl3pPr marL="73151"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3pPr>
            <a:lvl4pPr marL="154307" indent="-68582">
              <a:lnSpc>
                <a:spcPct val="100000"/>
              </a:lnSpc>
              <a:spcBef>
                <a:spcPts val="300"/>
              </a:spcBef>
              <a:buFont typeface="System Font Regular"/>
              <a:buChar char="⁃"/>
              <a:defRPr sz="850" b="0" i="0" spc="19" baseline="0">
                <a:solidFill>
                  <a:schemeClr val="accent3"/>
                </a:solidFill>
                <a:latin typeface="Arial" panose="020B0604020202020204" pitchFamily="34" charset="0"/>
                <a:cs typeface="Arial" panose="020B0604020202020204" pitchFamily="34" charset="0"/>
              </a:defRPr>
            </a:lvl4pPr>
            <a:lvl5pPr marL="188598" indent="-68582">
              <a:lnSpc>
                <a:spcPct val="100000"/>
              </a:lnSpc>
              <a:spcBef>
                <a:spcPts val="300"/>
              </a:spcBef>
              <a:buFont typeface=".PingFang SC Regular"/>
              <a:buChar char="・"/>
              <a:defRPr sz="850" b="0" i="0" spc="19" baseline="0">
                <a:solidFill>
                  <a:schemeClr val="accent3"/>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Date Placeholder 15">
            <a:extLst>
              <a:ext uri="{FF2B5EF4-FFF2-40B4-BE49-F238E27FC236}">
                <a16:creationId xmlns:a16="http://schemas.microsoft.com/office/drawing/2014/main" id="{9E83D873-1951-8D46-801E-45821517F3A8}"/>
              </a:ext>
            </a:extLst>
          </p:cNvPr>
          <p:cNvSpPr>
            <a:spLocks noGrp="1"/>
          </p:cNvSpPr>
          <p:nvPr>
            <p:ph type="dt" sz="half" idx="24"/>
          </p:nvPr>
        </p:nvSpPr>
        <p:spPr/>
        <p:txBody>
          <a:bodyPr/>
          <a:lstStyle/>
          <a:p>
            <a:fld id="{A1F2CC5D-1ED3-014F-BACD-1A8B574F22AE}" type="datetime1">
              <a:rPr lang="en-US" smtClean="0"/>
              <a:t>9/22/21</a:t>
            </a:fld>
            <a:endParaRPr lang="en-US"/>
          </a:p>
        </p:txBody>
      </p:sp>
      <p:sp>
        <p:nvSpPr>
          <p:cNvPr id="17" name="Slide Number Placeholder 16">
            <a:extLst>
              <a:ext uri="{FF2B5EF4-FFF2-40B4-BE49-F238E27FC236}">
                <a16:creationId xmlns:a16="http://schemas.microsoft.com/office/drawing/2014/main" id="{70EC468F-AAC1-924D-83E0-E3CB57539449}"/>
              </a:ext>
            </a:extLst>
          </p:cNvPr>
          <p:cNvSpPr>
            <a:spLocks noGrp="1"/>
          </p:cNvSpPr>
          <p:nvPr>
            <p:ph type="sldNum" sz="quarter" idx="25"/>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17971778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cSld name="Execution + Goals ">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5C64E373-12F8-A343-A445-00BBB5E85D93}"/>
              </a:ext>
            </a:extLst>
          </p:cNvPr>
          <p:cNvSpPr>
            <a:spLocks noGrp="1"/>
          </p:cNvSpPr>
          <p:nvPr>
            <p:ph type="body" sz="quarter" idx="12" hasCustomPrompt="1"/>
          </p:nvPr>
        </p:nvSpPr>
        <p:spPr>
          <a:xfrm>
            <a:off x="622169" y="2119499"/>
            <a:ext cx="7893181" cy="2363602"/>
          </a:xfrm>
          <a:prstGeom prst="rect">
            <a:avLst/>
          </a:prstGeom>
          <a:noFill/>
          <a:ln w="12700">
            <a:noFill/>
          </a:ln>
        </p:spPr>
        <p:txBody>
          <a:bodyPr lIns="457200" tIns="274320" rIns="1097280" bIns="274320" anchor="ctr">
            <a:noAutofit/>
          </a:bodyPr>
          <a:lstStyle>
            <a:lvl1pPr marL="0" indent="0">
              <a:lnSpc>
                <a:spcPct val="125000"/>
              </a:lnSpc>
              <a:spcBef>
                <a:spcPts val="0"/>
              </a:spcBef>
              <a:spcAft>
                <a:spcPts val="750"/>
              </a:spcAft>
              <a:buNone/>
              <a:defRPr sz="1200" b="1" i="0" spc="50" baseline="0">
                <a:solidFill>
                  <a:schemeClr val="accent1"/>
                </a:solidFill>
                <a:latin typeface="Arial" panose="020B0604020202020204" pitchFamily="34" charset="0"/>
                <a:cs typeface="Arial" panose="020B0604020202020204" pitchFamily="34" charset="0"/>
              </a:defRPr>
            </a:lvl1pPr>
            <a:lvl2pPr marL="0" indent="0">
              <a:lnSpc>
                <a:spcPct val="125000"/>
              </a:lnSpc>
              <a:spcBef>
                <a:spcPts val="300"/>
              </a:spcBef>
              <a:buNone/>
              <a:defRPr sz="900" b="0" i="0" spc="20" baseline="0">
                <a:solidFill>
                  <a:schemeClr val="accent3"/>
                </a:solidFill>
                <a:latin typeface="Arial" panose="020B0604020202020204" pitchFamily="34" charset="0"/>
                <a:cs typeface="Arial" panose="020B0604020202020204" pitchFamily="34" charset="0"/>
              </a:defRPr>
            </a:lvl2pPr>
            <a:lvl3pPr marL="51437" indent="-68582">
              <a:lnSpc>
                <a:spcPct val="125000"/>
              </a:lnSpc>
              <a:spcBef>
                <a:spcPts val="300"/>
              </a:spcBef>
              <a:buFont typeface="System Font Regular"/>
              <a:buChar char="‣"/>
              <a:defRPr sz="900" b="0" i="0" spc="20" baseline="0">
                <a:solidFill>
                  <a:schemeClr val="accent3"/>
                </a:solidFill>
                <a:latin typeface="Arial" panose="020B0604020202020204" pitchFamily="34" charset="0"/>
                <a:cs typeface="Arial" panose="020B0604020202020204" pitchFamily="34" charset="0"/>
              </a:defRPr>
            </a:lvl3pPr>
            <a:lvl4pPr marL="154307" indent="-68582">
              <a:lnSpc>
                <a:spcPct val="125000"/>
              </a:lnSpc>
              <a:spcBef>
                <a:spcPts val="300"/>
              </a:spcBef>
              <a:buFont typeface="System Font Regular"/>
              <a:buChar char="⁃"/>
              <a:defRPr sz="900" b="0" i="0" spc="20" baseline="0">
                <a:solidFill>
                  <a:schemeClr val="accent3"/>
                </a:solidFill>
                <a:latin typeface="Arial" panose="020B0604020202020204" pitchFamily="34" charset="0"/>
                <a:cs typeface="Arial" panose="020B0604020202020204" pitchFamily="34" charset="0"/>
              </a:defRPr>
            </a:lvl4pPr>
            <a:lvl5pPr marL="188598" indent="-68582">
              <a:lnSpc>
                <a:spcPct val="125000"/>
              </a:lnSpc>
              <a:spcBef>
                <a:spcPts val="300"/>
              </a:spcBef>
              <a:buFont typeface=".PingFang SC Regular"/>
              <a:buChar char="・"/>
              <a:defRPr sz="900" b="0" i="0" spc="20" baseline="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261A08C-D1EF-9D42-98C7-B224BDFAEF8E}"/>
              </a:ext>
            </a:extLst>
          </p:cNvPr>
          <p:cNvPicPr>
            <a:picLocks noChangeAspect="1"/>
          </p:cNvPicPr>
          <p:nvPr/>
        </p:nvPicPr>
        <p:blipFill>
          <a:blip r:embed="rId2"/>
          <a:stretch>
            <a:fillRect/>
          </a:stretch>
        </p:blipFill>
        <p:spPr>
          <a:xfrm>
            <a:off x="1057275" y="1055586"/>
            <a:ext cx="502920" cy="502920"/>
          </a:xfrm>
          <a:prstGeom prst="rect">
            <a:avLst/>
          </a:prstGeom>
        </p:spPr>
      </p:pic>
      <p:sp>
        <p:nvSpPr>
          <p:cNvPr id="5" name="Rectangle 4">
            <a:extLst>
              <a:ext uri="{FF2B5EF4-FFF2-40B4-BE49-F238E27FC236}">
                <a16:creationId xmlns:a16="http://schemas.microsoft.com/office/drawing/2014/main" id="{6C336989-9468-E348-95F3-E9E5FAEB8F76}"/>
              </a:ext>
            </a:extLst>
          </p:cNvPr>
          <p:cNvSpPr/>
          <p:nvPr/>
        </p:nvSpPr>
        <p:spPr>
          <a:xfrm>
            <a:off x="1735233" y="1168548"/>
            <a:ext cx="134652" cy="276999"/>
          </a:xfrm>
          <a:prstGeom prst="rect">
            <a:avLst/>
          </a:prstGeom>
        </p:spPr>
        <p:txBody>
          <a:bodyPr wrap="none" lIns="0" tIns="0" rIns="0" bIns="0">
            <a:spAutoFit/>
          </a:bodyPr>
          <a:lstStyle/>
          <a:p>
            <a:r>
              <a:rPr lang="en-US" sz="1800" b="1">
                <a:solidFill>
                  <a:schemeClr val="accent4"/>
                </a:solidFill>
              </a:rPr>
              <a:t>+</a:t>
            </a:r>
          </a:p>
        </p:txBody>
      </p:sp>
      <p:cxnSp>
        <p:nvCxnSpPr>
          <p:cNvPr id="9" name="Straight Connector 8">
            <a:extLst>
              <a:ext uri="{FF2B5EF4-FFF2-40B4-BE49-F238E27FC236}">
                <a16:creationId xmlns:a16="http://schemas.microsoft.com/office/drawing/2014/main" id="{A0210ECA-BC05-9049-B113-45C33BD2D1EC}"/>
              </a:ext>
            </a:extLst>
          </p:cNvPr>
          <p:cNvCxnSpPr>
            <a:cxnSpLocks/>
          </p:cNvCxnSpPr>
          <p:nvPr/>
        </p:nvCxnSpPr>
        <p:spPr>
          <a:xfrm>
            <a:off x="619061" y="2119497"/>
            <a:ext cx="789628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D4424214-AA87-7F4F-AEAF-BD4EE2CC3E2F}"/>
              </a:ext>
            </a:extLst>
          </p:cNvPr>
          <p:cNvSpPr>
            <a:spLocks noGrp="1"/>
          </p:cNvSpPr>
          <p:nvPr>
            <p:ph type="pic" sz="quarter" idx="13" hasCustomPrompt="1"/>
          </p:nvPr>
        </p:nvSpPr>
        <p:spPr>
          <a:xfrm>
            <a:off x="2016490" y="954089"/>
            <a:ext cx="2321048" cy="687143"/>
          </a:xfrm>
          <a:pattFill prst="openDmnd">
            <a:fgClr>
              <a:srgbClr val="F1A941"/>
            </a:fgClr>
            <a:bgClr>
              <a:schemeClr val="bg1"/>
            </a:bgClr>
          </a:pattFill>
        </p:spPr>
        <p:txBody>
          <a:bodyPr anchor="ctr" anchorCtr="0"/>
          <a:lstStyle>
            <a:lvl1pPr algn="ctr">
              <a:defRPr/>
            </a:lvl1pPr>
          </a:lstStyle>
          <a:p>
            <a:r>
              <a:rPr lang="en-US"/>
              <a:t>Left align client logo here</a:t>
            </a:r>
          </a:p>
        </p:txBody>
      </p:sp>
      <p:sp>
        <p:nvSpPr>
          <p:cNvPr id="10" name="Rectangle 9">
            <a:extLst>
              <a:ext uri="{FF2B5EF4-FFF2-40B4-BE49-F238E27FC236}">
                <a16:creationId xmlns:a16="http://schemas.microsoft.com/office/drawing/2014/main" id="{3F76C464-B43E-D446-AD10-4B42E3713906}"/>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Date Placeholder 15">
            <a:extLst>
              <a:ext uri="{FF2B5EF4-FFF2-40B4-BE49-F238E27FC236}">
                <a16:creationId xmlns:a16="http://schemas.microsoft.com/office/drawing/2014/main" id="{C47FD142-FB24-9B46-958A-06B4A810E800}"/>
              </a:ext>
            </a:extLst>
          </p:cNvPr>
          <p:cNvSpPr>
            <a:spLocks noGrp="1"/>
          </p:cNvSpPr>
          <p:nvPr>
            <p:ph type="dt" sz="half" idx="14"/>
          </p:nvPr>
        </p:nvSpPr>
        <p:spPr/>
        <p:txBody>
          <a:bodyPr/>
          <a:lstStyle/>
          <a:p>
            <a:fld id="{A1F2CC5D-1ED3-014F-BACD-1A8B574F22AE}" type="datetime1">
              <a:rPr lang="en-US" smtClean="0"/>
              <a:t>9/22/21</a:t>
            </a:fld>
            <a:endParaRPr lang="en-US"/>
          </a:p>
        </p:txBody>
      </p:sp>
      <p:sp>
        <p:nvSpPr>
          <p:cNvPr id="17" name="Slide Number Placeholder 16">
            <a:extLst>
              <a:ext uri="{FF2B5EF4-FFF2-40B4-BE49-F238E27FC236}">
                <a16:creationId xmlns:a16="http://schemas.microsoft.com/office/drawing/2014/main" id="{1B44B781-8DFD-E246-8423-C0ACFF0C3936}"/>
              </a:ext>
            </a:extLst>
          </p:cNvPr>
          <p:cNvSpPr>
            <a:spLocks noGrp="1"/>
          </p:cNvSpPr>
          <p:nvPr>
            <p:ph type="sldNum" sz="quarter" idx="15"/>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762522231"/>
      </p:ext>
    </p:extLst>
  </p:cSld>
  <p:clrMapOvr>
    <a:masterClrMapping/>
  </p:clrMapOvr>
  <p:extLst>
    <p:ext uri="{DCECCB84-F9BA-43D5-87BE-67443E8EF086}">
      <p15:sldGuideLst xmlns:p15="http://schemas.microsoft.com/office/powerpoint/2012/main">
        <p15:guide id="1" pos="672">
          <p15:clr>
            <a:srgbClr val="FBAE40"/>
          </p15:clr>
        </p15:guide>
        <p15:guide id="2" pos="1360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1BDB4C3-564D-3C4E-B3EA-5C799D109ABA}"/>
              </a:ext>
            </a:extLst>
          </p:cNvPr>
          <p:cNvCxnSpPr>
            <a:cxnSpLocks/>
          </p:cNvCxnSpPr>
          <p:nvPr/>
        </p:nvCxnSpPr>
        <p:spPr>
          <a:xfrm flipV="1">
            <a:off x="622229" y="1076016"/>
            <a:ext cx="373205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38582D-C684-8840-8B00-4F83F00678E9}"/>
              </a:ext>
            </a:extLst>
          </p:cNvPr>
          <p:cNvSpPr>
            <a:spLocks noGrp="1"/>
          </p:cNvSpPr>
          <p:nvPr>
            <p:ph type="title" hasCustomPrompt="1"/>
          </p:nvPr>
        </p:nvSpPr>
        <p:spPr/>
        <p:txBody>
          <a:bodyPr/>
          <a:lstStyle/>
          <a:p>
            <a:r>
              <a:rPr lang="en-US"/>
              <a:t>CLICK TO EDIT </a:t>
            </a:r>
            <a:br>
              <a:rPr lang="en-US"/>
            </a:br>
            <a:r>
              <a:rPr lang="en-US"/>
              <a:t>MASTER TITLE STYLE</a:t>
            </a:r>
          </a:p>
        </p:txBody>
      </p:sp>
      <p:sp>
        <p:nvSpPr>
          <p:cNvPr id="7" name="Rectangle 6">
            <a:extLst>
              <a:ext uri="{FF2B5EF4-FFF2-40B4-BE49-F238E27FC236}">
                <a16:creationId xmlns:a16="http://schemas.microsoft.com/office/drawing/2014/main" id="{51D3A710-4202-AD4A-915D-215007D60F74}"/>
              </a:ext>
            </a:extLst>
          </p:cNvPr>
          <p:cNvSpPr/>
          <p:nvPr/>
        </p:nvSpPr>
        <p:spPr>
          <a:xfrm>
            <a:off x="4351415" y="1030943"/>
            <a:ext cx="4297911" cy="205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56DD3871-E030-3C40-9EA3-31140F3180B3}"/>
              </a:ext>
            </a:extLst>
          </p:cNvPr>
          <p:cNvSpPr>
            <a:spLocks noGrp="1"/>
          </p:cNvSpPr>
          <p:nvPr>
            <p:ph type="pic" sz="quarter" idx="25" hasCustomPrompt="1"/>
          </p:nvPr>
        </p:nvSpPr>
        <p:spPr>
          <a:xfrm>
            <a:off x="4996543" y="607426"/>
            <a:ext cx="3507378" cy="3938450"/>
          </a:xfrm>
          <a:prstGeom prst="rect">
            <a:avLst/>
          </a:prstGeom>
          <a:pattFill prst="openDmnd">
            <a:fgClr>
              <a:srgbClr val="F1A941"/>
            </a:fgClr>
            <a:bgClr>
              <a:schemeClr val="bg1"/>
            </a:bgClr>
          </a:pattFill>
          <a:ln>
            <a:noFill/>
          </a:ln>
        </p:spPr>
        <p:txBody>
          <a:bodyPr anchor="ctr">
            <a:normAutofit/>
          </a:bodyPr>
          <a:lstStyle>
            <a:lvl1pPr marL="0" indent="0" algn="ctr">
              <a:buNone/>
              <a:defRPr sz="1200"/>
            </a:lvl1pPr>
          </a:lstStyle>
          <a:p>
            <a:r>
              <a:rPr lang="en-US"/>
              <a:t>Drag and Drop your picture here</a:t>
            </a:r>
          </a:p>
        </p:txBody>
      </p:sp>
      <p:sp>
        <p:nvSpPr>
          <p:cNvPr id="12" name="Text Placeholder 2">
            <a:extLst>
              <a:ext uri="{FF2B5EF4-FFF2-40B4-BE49-F238E27FC236}">
                <a16:creationId xmlns:a16="http://schemas.microsoft.com/office/drawing/2014/main" id="{8A109A19-BC57-FF45-8191-67F97CDB31D2}"/>
              </a:ext>
            </a:extLst>
          </p:cNvPr>
          <p:cNvSpPr>
            <a:spLocks noGrp="1"/>
          </p:cNvSpPr>
          <p:nvPr>
            <p:ph idx="1"/>
          </p:nvPr>
        </p:nvSpPr>
        <p:spPr>
          <a:xfrm>
            <a:off x="628648" y="1444347"/>
            <a:ext cx="3729188" cy="3078662"/>
          </a:xfrm>
          <a:prstGeom prst="rect">
            <a:avLst/>
          </a:prstGeom>
        </p:spPr>
        <p:txBody>
          <a:bodyPr vert="horz" lIns="0" tIns="0" rIns="0" bIns="0" rtlCol="0">
            <a:normAutofit/>
          </a:bodyPr>
          <a:lstStyle>
            <a:lvl2pPr>
              <a:lnSpc>
                <a:spcPct val="114000"/>
              </a:lnSpc>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11" name="Date Placeholder 10">
            <a:extLst>
              <a:ext uri="{FF2B5EF4-FFF2-40B4-BE49-F238E27FC236}">
                <a16:creationId xmlns:a16="http://schemas.microsoft.com/office/drawing/2014/main" id="{7BF2A13A-1988-2A4E-8E45-242477B1BC02}"/>
              </a:ext>
            </a:extLst>
          </p:cNvPr>
          <p:cNvSpPr>
            <a:spLocks noGrp="1"/>
          </p:cNvSpPr>
          <p:nvPr>
            <p:ph type="dt" sz="half" idx="26"/>
          </p:nvPr>
        </p:nvSpPr>
        <p:spPr/>
        <p:txBody>
          <a:bodyPr/>
          <a:lstStyle/>
          <a:p>
            <a:fld id="{A1F2CC5D-1ED3-014F-BACD-1A8B574F22AE}" type="datetime1">
              <a:rPr lang="en-US" smtClean="0"/>
              <a:t>9/22/21</a:t>
            </a:fld>
            <a:endParaRPr lang="en-US"/>
          </a:p>
        </p:txBody>
      </p:sp>
      <p:sp>
        <p:nvSpPr>
          <p:cNvPr id="13" name="Slide Number Placeholder 12">
            <a:extLst>
              <a:ext uri="{FF2B5EF4-FFF2-40B4-BE49-F238E27FC236}">
                <a16:creationId xmlns:a16="http://schemas.microsoft.com/office/drawing/2014/main" id="{8B31BB73-D358-8048-8EBD-AC29D149A94F}"/>
              </a:ext>
            </a:extLst>
          </p:cNvPr>
          <p:cNvSpPr>
            <a:spLocks noGrp="1"/>
          </p:cNvSpPr>
          <p:nvPr>
            <p:ph type="sldNum" sz="quarter" idx="27"/>
          </p:nvPr>
        </p:nvSpPr>
        <p:spPr/>
        <p:txBody>
          <a:bodyPr/>
          <a:lstStyle/>
          <a:p>
            <a:fld id="{2FB61A34-D83D-CB4E-B318-B20B573BE2EC}" type="slidenum">
              <a:rPr lang="en-US" smtClean="0"/>
              <a:pPr/>
              <a:t>‹#›</a:t>
            </a:fld>
            <a:endParaRPr lang="en-US"/>
          </a:p>
        </p:txBody>
      </p:sp>
    </p:spTree>
    <p:extLst>
      <p:ext uri="{BB962C8B-B14F-4D97-AF65-F5344CB8AC3E}">
        <p14:creationId xmlns:p14="http://schemas.microsoft.com/office/powerpoint/2010/main" val="10213827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4D363A-6ECC-C34C-AAAC-67856CFB9C26}"/>
              </a:ext>
            </a:extLst>
          </p:cNvPr>
          <p:cNvSpPr>
            <a:spLocks/>
          </p:cNvSpPr>
          <p:nvPr/>
        </p:nvSpPr>
        <p:spPr>
          <a:xfrm>
            <a:off x="228600" y="194310"/>
            <a:ext cx="8686800" cy="4754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4001B528-1C96-9842-A7C8-18AA191041F7}"/>
              </a:ext>
            </a:extLst>
          </p:cNvPr>
          <p:cNvPicPr>
            <a:picLocks noChangeAspect="1"/>
          </p:cNvPicPr>
          <p:nvPr/>
        </p:nvPicPr>
        <p:blipFill rotWithShape="1">
          <a:blip r:embed="rId2" cstate="print">
            <a:alphaModFix amt="50000"/>
            <a:extLst>
              <a:ext uri="{28A0092B-C50C-407E-A947-70E740481C1C}">
                <a14:useLocalDpi xmlns:a14="http://schemas.microsoft.com/office/drawing/2010/main"/>
              </a:ext>
            </a:extLst>
          </a:blip>
          <a:srcRect l="2471" t="3778" r="2528" b="3778"/>
          <a:stretch/>
        </p:blipFill>
        <p:spPr>
          <a:xfrm>
            <a:off x="228600" y="194310"/>
            <a:ext cx="8686800" cy="4754880"/>
          </a:xfrm>
          <a:prstGeom prst="rect">
            <a:avLst/>
          </a:prstGeom>
        </p:spPr>
      </p:pic>
      <p:sp>
        <p:nvSpPr>
          <p:cNvPr id="7" name="Rectangle 6">
            <a:extLst>
              <a:ext uri="{FF2B5EF4-FFF2-40B4-BE49-F238E27FC236}">
                <a16:creationId xmlns:a16="http://schemas.microsoft.com/office/drawing/2014/main" id="{88AFB10D-EF94-D649-9CF2-861C70574223}"/>
              </a:ext>
            </a:extLst>
          </p:cNvPr>
          <p:cNvSpPr/>
          <p:nvPr/>
        </p:nvSpPr>
        <p:spPr>
          <a:xfrm rot="16200000">
            <a:off x="2194565" y="-1771651"/>
            <a:ext cx="4754878" cy="8686799"/>
          </a:xfrm>
          <a:prstGeom prst="rect">
            <a:avLst/>
          </a:prstGeom>
          <a:gradFill>
            <a:gsLst>
              <a:gs pos="0">
                <a:schemeClr val="accent1"/>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Placeholder 1">
            <a:extLst>
              <a:ext uri="{FF2B5EF4-FFF2-40B4-BE49-F238E27FC236}">
                <a16:creationId xmlns:a16="http://schemas.microsoft.com/office/drawing/2014/main" id="{D81A7823-6B8A-4643-8921-65898C5F7760}"/>
              </a:ext>
            </a:extLst>
          </p:cNvPr>
          <p:cNvSpPr>
            <a:spLocks noGrp="1"/>
          </p:cNvSpPr>
          <p:nvPr>
            <p:ph type="title" hasCustomPrompt="1"/>
          </p:nvPr>
        </p:nvSpPr>
        <p:spPr>
          <a:xfrm>
            <a:off x="1012953" y="2415210"/>
            <a:ext cx="4991344" cy="1102697"/>
          </a:xfrm>
          <a:prstGeom prst="rect">
            <a:avLst/>
          </a:prstGeom>
        </p:spPr>
        <p:txBody>
          <a:bodyPr vert="horz" wrap="square" lIns="0" tIns="0" rIns="0" bIns="182880" rtlCol="0" anchor="b">
            <a:noAutofit/>
          </a:bodyPr>
          <a:lstStyle>
            <a:lvl1pPr algn="l">
              <a:defRPr sz="2000" b="0">
                <a:solidFill>
                  <a:schemeClr val="bg1"/>
                </a:solidFill>
              </a:defRPr>
            </a:lvl1pPr>
          </a:lstStyle>
          <a:p>
            <a:r>
              <a:rPr lang="en-US"/>
              <a:t>CLICK TO EDIT MASTER TITLE STYLE</a:t>
            </a:r>
          </a:p>
        </p:txBody>
      </p:sp>
      <p:sp>
        <p:nvSpPr>
          <p:cNvPr id="5" name="Text Placeholder 5">
            <a:extLst>
              <a:ext uri="{FF2B5EF4-FFF2-40B4-BE49-F238E27FC236}">
                <a16:creationId xmlns:a16="http://schemas.microsoft.com/office/drawing/2014/main" id="{C0845BB2-D073-6E42-8A6F-944D71E631FC}"/>
              </a:ext>
            </a:extLst>
          </p:cNvPr>
          <p:cNvSpPr>
            <a:spLocks noGrp="1"/>
          </p:cNvSpPr>
          <p:nvPr>
            <p:ph type="body" sz="quarter" idx="13" hasCustomPrompt="1"/>
          </p:nvPr>
        </p:nvSpPr>
        <p:spPr>
          <a:xfrm>
            <a:off x="1012953" y="3548729"/>
            <a:ext cx="4991344" cy="845977"/>
          </a:xfrm>
          <a:prstGeom prst="rect">
            <a:avLst/>
          </a:prstGeom>
        </p:spPr>
        <p:txBody>
          <a:bodyPr lIns="0" tIns="182880" rIns="0" bIns="0" anchor="t">
            <a:noAutofit/>
          </a:bodyPr>
          <a:lstStyle>
            <a:lvl1pPr marL="0" marR="0" indent="0" algn="l" defTabSz="685810" rtl="0" eaLnBrk="1" fontAlgn="auto" latinLnBrk="0" hangingPunct="1">
              <a:lnSpc>
                <a:spcPct val="100000"/>
              </a:lnSpc>
              <a:spcBef>
                <a:spcPts val="0"/>
              </a:spcBef>
              <a:spcAft>
                <a:spcPts val="0"/>
              </a:spcAft>
              <a:buClrTx/>
              <a:buSzTx/>
              <a:buFont typeface="Arial" panose="020B0604020202020204" pitchFamily="34" charset="0"/>
              <a:buNone/>
              <a:tabLst/>
              <a:defRPr sz="950" b="1" i="0" spc="20" baseline="0">
                <a:solidFill>
                  <a:schemeClr val="accent4"/>
                </a:solidFill>
                <a:latin typeface="Arial" panose="020B0604020202020204" pitchFamily="34" charset="0"/>
                <a:cs typeface="Arial" panose="020B0604020202020204" pitchFamily="34" charset="0"/>
              </a:defRPr>
            </a:lvl1pPr>
            <a:lvl2pPr marL="342908" indent="0">
              <a:buNone/>
              <a:defRPr sz="975" b="1" i="0">
                <a:solidFill>
                  <a:srgbClr val="3B92C7"/>
                </a:solidFill>
                <a:latin typeface="Arial Narrow" panose="020B0604020202020204" pitchFamily="34" charset="0"/>
                <a:cs typeface="Arial Narrow" panose="020B0604020202020204" pitchFamily="34" charset="0"/>
              </a:defRPr>
            </a:lvl2pPr>
            <a:lvl3pPr marL="685819" indent="0">
              <a:buNone/>
              <a:defRPr sz="975" b="1" i="0">
                <a:solidFill>
                  <a:srgbClr val="3B92C7"/>
                </a:solidFill>
                <a:latin typeface="Arial Narrow" panose="020B0604020202020204" pitchFamily="34" charset="0"/>
                <a:cs typeface="Arial Narrow" panose="020B0604020202020204" pitchFamily="34" charset="0"/>
              </a:defRPr>
            </a:lvl3pPr>
            <a:lvl4pPr marL="1028726" indent="0">
              <a:buNone/>
              <a:defRPr sz="975" b="1" i="0">
                <a:solidFill>
                  <a:srgbClr val="3B92C7"/>
                </a:solidFill>
                <a:latin typeface="Arial Narrow" panose="020B0604020202020204" pitchFamily="34" charset="0"/>
                <a:cs typeface="Arial Narrow" panose="020B0604020202020204" pitchFamily="34" charset="0"/>
              </a:defRPr>
            </a:lvl4pPr>
            <a:lvl5pPr marL="1371634" indent="0">
              <a:buNone/>
              <a:defRPr sz="975" b="1" i="0">
                <a:solidFill>
                  <a:srgbClr val="3B92C7"/>
                </a:solidFill>
                <a:latin typeface="Arial Narrow" panose="020B0604020202020204" pitchFamily="34" charset="0"/>
                <a:cs typeface="Arial Narrow" panose="020B0604020202020204" pitchFamily="34" charset="0"/>
              </a:defRPr>
            </a:lvl5pPr>
          </a:lstStyle>
          <a:p>
            <a:pPr marL="0" marR="0" lvl="0" indent="0" algn="l" defTabSz="68581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br>
              <a:rPr lang="en-US"/>
            </a:br>
            <a:r>
              <a:rPr lang="en-US"/>
              <a:t>click to edit master text styles</a:t>
            </a:r>
          </a:p>
          <a:p>
            <a:pPr lvl="0"/>
            <a:endParaRPr lang="en-US"/>
          </a:p>
        </p:txBody>
      </p:sp>
    </p:spTree>
    <p:extLst>
      <p:ext uri="{BB962C8B-B14F-4D97-AF65-F5344CB8AC3E}">
        <p14:creationId xmlns:p14="http://schemas.microsoft.com/office/powerpoint/2010/main" val="21265947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theme" Target="../theme/theme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DD4A9E7-B16E-F040-9CF6-FBF6D7CD8D98}"/>
              </a:ext>
            </a:extLst>
          </p:cNvPr>
          <p:cNvGrpSpPr/>
          <p:nvPr/>
        </p:nvGrpSpPr>
        <p:grpSpPr>
          <a:xfrm>
            <a:off x="-8169" y="0"/>
            <a:ext cx="9152169" cy="5204337"/>
            <a:chOff x="-21784" y="0"/>
            <a:chExt cx="24405784" cy="13878232"/>
          </a:xfrm>
        </p:grpSpPr>
        <p:cxnSp>
          <p:nvCxnSpPr>
            <p:cNvPr id="13" name="Straight Connector 12">
              <a:extLst>
                <a:ext uri="{FF2B5EF4-FFF2-40B4-BE49-F238E27FC236}">
                  <a16:creationId xmlns:a16="http://schemas.microsoft.com/office/drawing/2014/main" id="{537202EB-F8A6-DD45-998D-35F443B06282}"/>
                </a:ext>
              </a:extLst>
            </p:cNvPr>
            <p:cNvCxnSpPr/>
            <p:nvPr/>
          </p:nvCxnSpPr>
          <p:spPr>
            <a:xfrm>
              <a:off x="1644623" y="0"/>
              <a:ext cx="0" cy="13878232"/>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6D4F06-3D30-FA41-8A14-0A29EA32D5DF}"/>
                </a:ext>
              </a:extLst>
            </p:cNvPr>
            <p:cNvCxnSpPr/>
            <p:nvPr/>
          </p:nvCxnSpPr>
          <p:spPr>
            <a:xfrm>
              <a:off x="22704604" y="0"/>
              <a:ext cx="0" cy="13878232"/>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DE30D2-CBA6-A24F-9B2A-9DAAC4E770F8}"/>
                </a:ext>
              </a:extLst>
            </p:cNvPr>
            <p:cNvCxnSpPr>
              <a:cxnSpLocks/>
            </p:cNvCxnSpPr>
            <p:nvPr/>
          </p:nvCxnSpPr>
          <p:spPr>
            <a:xfrm flipH="1">
              <a:off x="-21784" y="1585275"/>
              <a:ext cx="24405784" cy="0"/>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AC7CBD-73E8-5843-86C2-E75C98955F28}"/>
                </a:ext>
              </a:extLst>
            </p:cNvPr>
            <p:cNvCxnSpPr>
              <a:cxnSpLocks/>
            </p:cNvCxnSpPr>
            <p:nvPr/>
          </p:nvCxnSpPr>
          <p:spPr>
            <a:xfrm flipH="1">
              <a:off x="-21784" y="12100875"/>
              <a:ext cx="24405784" cy="0"/>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628650" y="578394"/>
            <a:ext cx="3726603" cy="371705"/>
          </a:xfrm>
          <a:prstGeom prst="rect">
            <a:avLst/>
          </a:prstGeom>
        </p:spPr>
        <p:txBody>
          <a:bodyPr vert="horz" lIns="0" tIns="0" rIns="0" bIns="0" rtlCol="0" anchor="b">
            <a:noAutofit/>
          </a:bodyPr>
          <a:lstStyle/>
          <a:p>
            <a:r>
              <a:rPr lang="en-US"/>
              <a:t>CLICK TO EDIT </a:t>
            </a:r>
            <a:br>
              <a:rPr lang="en-US"/>
            </a:br>
            <a:r>
              <a:rPr lang="en-US"/>
              <a:t>MASTER TEXT STYLE</a:t>
            </a:r>
          </a:p>
        </p:txBody>
      </p:sp>
      <p:sp>
        <p:nvSpPr>
          <p:cNvPr id="3" name="Text Placeholder 2"/>
          <p:cNvSpPr>
            <a:spLocks noGrp="1"/>
          </p:cNvSpPr>
          <p:nvPr>
            <p:ph type="body" idx="1"/>
          </p:nvPr>
        </p:nvSpPr>
        <p:spPr>
          <a:xfrm>
            <a:off x="628650" y="1246921"/>
            <a:ext cx="7955280" cy="3383280"/>
          </a:xfrm>
          <a:prstGeom prst="rect">
            <a:avLst/>
          </a:prstGeom>
        </p:spPr>
        <p:txBody>
          <a:bodyPr vert="horz" lIns="0" tIns="9144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Date Placeholder 3"/>
          <p:cNvSpPr>
            <a:spLocks noGrp="1"/>
          </p:cNvSpPr>
          <p:nvPr>
            <p:ph type="dt" sz="half" idx="2"/>
          </p:nvPr>
        </p:nvSpPr>
        <p:spPr>
          <a:xfrm>
            <a:off x="628650" y="4836973"/>
            <a:ext cx="2057400" cy="204133"/>
          </a:xfrm>
          <a:prstGeom prst="rect">
            <a:avLst/>
          </a:prstGeom>
        </p:spPr>
        <p:txBody>
          <a:bodyPr vert="horz" lIns="0" tIns="0" rIns="0" bIns="0" rtlCol="0" anchor="t"/>
          <a:lstStyle>
            <a:lvl1pPr algn="l">
              <a:defRPr sz="7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324302" y="4836973"/>
            <a:ext cx="240926" cy="204133"/>
          </a:xfrm>
          <a:prstGeom prst="rect">
            <a:avLst/>
          </a:prstGeom>
        </p:spPr>
        <p:txBody>
          <a:bodyPr vert="horz" lIns="0" tIns="0" rIns="0" bIns="0" rtlCol="0" anchor="t"/>
          <a:lstStyle>
            <a:lvl1pPr algn="l">
              <a:defRPr sz="700">
                <a:solidFill>
                  <a:schemeClr val="tx1"/>
                </a:solidFill>
                <a:latin typeface="Arial" panose="020B0604020202020204" pitchFamily="34" charset="0"/>
                <a:cs typeface="Arial" panose="020B0604020202020204" pitchFamily="34" charset="0"/>
              </a:defRPr>
            </a:lvl1pPr>
          </a:lstStyle>
          <a:p>
            <a:pPr algn="r"/>
            <a:r>
              <a:rPr lang="en-US"/>
              <a:t>  </a:t>
            </a:r>
            <a:fld id="{2FB61A34-D83D-CB4E-B318-B20B573BE2EC}" type="slidenum">
              <a:rPr lang="en-US" smtClean="0"/>
              <a:pPr algn="r"/>
              <a:t>‹#›</a:t>
            </a:fld>
            <a:endParaRPr lang="en-US"/>
          </a:p>
        </p:txBody>
      </p:sp>
      <p:sp>
        <p:nvSpPr>
          <p:cNvPr id="17" name="Rectangle 16">
            <a:extLst>
              <a:ext uri="{FF2B5EF4-FFF2-40B4-BE49-F238E27FC236}">
                <a16:creationId xmlns:a16="http://schemas.microsoft.com/office/drawing/2014/main" id="{DBEE6F55-7D94-5743-AA53-1BAE2CC94061}"/>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1E808DF-B969-5749-B80B-997545E9B08F}"/>
              </a:ext>
            </a:extLst>
          </p:cNvPr>
          <p:cNvCxnSpPr>
            <a:cxnSpLocks/>
          </p:cNvCxnSpPr>
          <p:nvPr/>
        </p:nvCxnSpPr>
        <p:spPr>
          <a:xfrm flipV="1">
            <a:off x="622229" y="1076016"/>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3952802-459A-2E4A-B8ED-F8D2B9296AB5}"/>
              </a:ext>
            </a:extLst>
          </p:cNvPr>
          <p:cNvGrpSpPr/>
          <p:nvPr userDrawn="1"/>
        </p:nvGrpSpPr>
        <p:grpSpPr>
          <a:xfrm>
            <a:off x="-1595902" y="-38"/>
            <a:ext cx="1534174" cy="4256000"/>
            <a:chOff x="-1595902" y="-38"/>
            <a:chExt cx="1534174" cy="4256000"/>
          </a:xfrm>
        </p:grpSpPr>
        <p:sp>
          <p:nvSpPr>
            <p:cNvPr id="28" name="Rectangle 27">
              <a:extLst>
                <a:ext uri="{FF2B5EF4-FFF2-40B4-BE49-F238E27FC236}">
                  <a16:creationId xmlns:a16="http://schemas.microsoft.com/office/drawing/2014/main" id="{DBBD3311-2ECD-D44E-87C5-9D66346D2595}"/>
                </a:ext>
              </a:extLst>
            </p:cNvPr>
            <p:cNvSpPr/>
            <p:nvPr/>
          </p:nvSpPr>
          <p:spPr bwMode="auto">
            <a:xfrm>
              <a:off x="-462805" y="-35"/>
              <a:ext cx="389590" cy="389590"/>
            </a:xfrm>
            <a:prstGeom prst="rect">
              <a:avLst/>
            </a:prstGeom>
            <a:solidFill>
              <a:schemeClr val="accent1"/>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R0</a:t>
              </a:r>
            </a:p>
            <a:p>
              <a:pPr algn="l"/>
              <a:r>
                <a:rPr lang="en-US" sz="600" b="0" i="0">
                  <a:solidFill>
                    <a:srgbClr val="FFFFFF"/>
                  </a:solidFill>
                  <a:latin typeface="Arial" panose="020B0604020202020204" pitchFamily="34" charset="0"/>
                  <a:cs typeface="Arial" panose="020B0604020202020204" pitchFamily="34" charset="0"/>
                </a:rPr>
                <a:t>G146 </a:t>
              </a:r>
            </a:p>
            <a:p>
              <a:pPr algn="l"/>
              <a:r>
                <a:rPr lang="en-US" sz="600" b="0" i="0">
                  <a:solidFill>
                    <a:srgbClr val="FFFFFF"/>
                  </a:solidFill>
                  <a:latin typeface="Arial" panose="020B0604020202020204" pitchFamily="34" charset="0"/>
                  <a:cs typeface="Arial" panose="020B0604020202020204" pitchFamily="34" charset="0"/>
                </a:rPr>
                <a:t>B204</a:t>
              </a:r>
            </a:p>
          </p:txBody>
        </p:sp>
        <p:sp>
          <p:nvSpPr>
            <p:cNvPr id="29" name="Rectangle 28">
              <a:extLst>
                <a:ext uri="{FF2B5EF4-FFF2-40B4-BE49-F238E27FC236}">
                  <a16:creationId xmlns:a16="http://schemas.microsoft.com/office/drawing/2014/main" id="{5816529A-77F2-5246-967F-710A812658BC}"/>
                </a:ext>
              </a:extLst>
            </p:cNvPr>
            <p:cNvSpPr/>
            <p:nvPr/>
          </p:nvSpPr>
          <p:spPr bwMode="auto">
            <a:xfrm>
              <a:off x="-462805" y="428648"/>
              <a:ext cx="389590" cy="389590"/>
            </a:xfrm>
            <a:prstGeom prst="rect">
              <a:avLst/>
            </a:prstGeom>
            <a:solidFill>
              <a:schemeClr val="tx1"/>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R91</a:t>
              </a:r>
            </a:p>
            <a:p>
              <a:pPr algn="l"/>
              <a:r>
                <a:rPr lang="en-US" sz="600" b="0" i="0">
                  <a:solidFill>
                    <a:srgbClr val="FFFFFF"/>
                  </a:solidFill>
                  <a:latin typeface="Arial" panose="020B0604020202020204" pitchFamily="34" charset="0"/>
                  <a:cs typeface="Arial" panose="020B0604020202020204" pitchFamily="34" charset="0"/>
                </a:rPr>
                <a:t>G103</a:t>
              </a:r>
            </a:p>
            <a:p>
              <a:pPr algn="l"/>
              <a:r>
                <a:rPr lang="en-US" sz="600" b="0" i="0">
                  <a:solidFill>
                    <a:srgbClr val="FFFFFF"/>
                  </a:solidFill>
                  <a:latin typeface="Arial" panose="020B0604020202020204" pitchFamily="34" charset="0"/>
                  <a:cs typeface="Arial" panose="020B0604020202020204" pitchFamily="34" charset="0"/>
                </a:rPr>
                <a:t>B115</a:t>
              </a:r>
            </a:p>
          </p:txBody>
        </p:sp>
        <p:sp>
          <p:nvSpPr>
            <p:cNvPr id="30" name="Rectangle 29">
              <a:extLst>
                <a:ext uri="{FF2B5EF4-FFF2-40B4-BE49-F238E27FC236}">
                  <a16:creationId xmlns:a16="http://schemas.microsoft.com/office/drawing/2014/main" id="{3BF5278A-0C3E-AF49-AA36-7D3BC44636C6}"/>
                </a:ext>
              </a:extLst>
            </p:cNvPr>
            <p:cNvSpPr/>
            <p:nvPr/>
          </p:nvSpPr>
          <p:spPr bwMode="auto">
            <a:xfrm>
              <a:off x="-462805" y="857331"/>
              <a:ext cx="389590" cy="38959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tx1"/>
                  </a:solidFill>
                  <a:latin typeface="Arial" panose="020B0604020202020204" pitchFamily="34" charset="0"/>
                  <a:cs typeface="Arial" panose="020B0604020202020204" pitchFamily="34" charset="0"/>
                </a:rPr>
                <a:t>R255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a:solidFill>
                    <a:schemeClr val="tx1"/>
                  </a:solidFill>
                  <a:latin typeface="Arial" panose="020B0604020202020204" pitchFamily="34" charset="0"/>
                  <a:cs typeface="Arial" panose="020B0604020202020204" pitchFamily="34" charset="0"/>
                </a:rPr>
                <a:t>G255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600" b="0" i="0">
                  <a:solidFill>
                    <a:schemeClr val="tx1"/>
                  </a:solidFill>
                  <a:latin typeface="Arial" panose="020B0604020202020204" pitchFamily="34" charset="0"/>
                  <a:cs typeface="Arial" panose="020B0604020202020204" pitchFamily="34" charset="0"/>
                </a:rPr>
                <a:t>B255</a:t>
              </a:r>
            </a:p>
          </p:txBody>
        </p:sp>
        <p:sp>
          <p:nvSpPr>
            <p:cNvPr id="31" name="Rectangle 30">
              <a:extLst>
                <a:ext uri="{FF2B5EF4-FFF2-40B4-BE49-F238E27FC236}">
                  <a16:creationId xmlns:a16="http://schemas.microsoft.com/office/drawing/2014/main" id="{F9ED80AC-801B-BC46-8BD9-D90EB9347505}"/>
                </a:ext>
              </a:extLst>
            </p:cNvPr>
            <p:cNvSpPr/>
            <p:nvPr/>
          </p:nvSpPr>
          <p:spPr bwMode="auto">
            <a:xfrm>
              <a:off x="-462805" y="1401212"/>
              <a:ext cx="389590" cy="389590"/>
            </a:xfrm>
            <a:prstGeom prst="rect">
              <a:avLst/>
            </a:prstGeom>
            <a:solidFill>
              <a:schemeClr val="accent4"/>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bg2"/>
                  </a:solidFill>
                  <a:latin typeface="Arial" panose="020B0604020202020204" pitchFamily="34" charset="0"/>
                  <a:cs typeface="Arial" panose="020B0604020202020204" pitchFamily="34" charset="0"/>
                </a:rPr>
                <a:t>R126</a:t>
              </a:r>
            </a:p>
            <a:p>
              <a:pPr algn="l"/>
              <a:r>
                <a:rPr lang="en-US" sz="600" b="0" i="0">
                  <a:solidFill>
                    <a:schemeClr val="bg2"/>
                  </a:solidFill>
                  <a:latin typeface="Arial" panose="020B0604020202020204" pitchFamily="34" charset="0"/>
                  <a:cs typeface="Arial" panose="020B0604020202020204" pitchFamily="34" charset="0"/>
                </a:rPr>
                <a:t>G211</a:t>
              </a:r>
            </a:p>
            <a:p>
              <a:pPr algn="l"/>
              <a:r>
                <a:rPr lang="en-US" sz="600" b="0" i="0">
                  <a:solidFill>
                    <a:schemeClr val="bg2"/>
                  </a:solidFill>
                  <a:latin typeface="Arial" panose="020B0604020202020204" pitchFamily="34" charset="0"/>
                  <a:cs typeface="Arial" panose="020B0604020202020204" pitchFamily="34" charset="0"/>
                </a:rPr>
                <a:t>B247</a:t>
              </a:r>
            </a:p>
          </p:txBody>
        </p:sp>
        <p:sp>
          <p:nvSpPr>
            <p:cNvPr id="35" name="Rectangle 34">
              <a:extLst>
                <a:ext uri="{FF2B5EF4-FFF2-40B4-BE49-F238E27FC236}">
                  <a16:creationId xmlns:a16="http://schemas.microsoft.com/office/drawing/2014/main" id="{1D672FD8-2D3B-9049-A73C-3CA62BBF25EA}"/>
                </a:ext>
              </a:extLst>
            </p:cNvPr>
            <p:cNvSpPr/>
            <p:nvPr/>
          </p:nvSpPr>
          <p:spPr bwMode="auto">
            <a:xfrm>
              <a:off x="-462805" y="1835182"/>
              <a:ext cx="389590" cy="389590"/>
            </a:xfrm>
            <a:prstGeom prst="rect">
              <a:avLst/>
            </a:prstGeom>
            <a:solidFill>
              <a:srgbClr val="000000"/>
            </a:solidFill>
            <a:ln w="12700" cap="flat" cmpd="sng" algn="ctr">
              <a:noFill/>
              <a:prstDash val="solid"/>
              <a:round/>
              <a:headEnd type="none" w="med" len="med"/>
              <a:tailEnd type="none" w="med" len="med"/>
            </a:ln>
            <a:effectLst/>
          </p:spPr>
          <p:txBody>
            <a:bodyPr vert="horz" wrap="square" lIns="100584" tIns="45720" rIns="91440" bIns="45720" numCol="1" rtlCol="0" anchor="ctr" anchorCtr="0" compatLnSpc="1">
              <a:prstTxWarp prst="textNoShape">
                <a:avLst/>
              </a:prstTxWarp>
              <a:noAutofit/>
            </a:bodyPr>
            <a:lstStyle/>
            <a:p>
              <a:pPr algn="l"/>
              <a:r>
                <a:rPr lang="en-US" sz="600" b="0" i="0">
                  <a:solidFill>
                    <a:schemeClr val="bg1"/>
                  </a:solidFill>
                  <a:latin typeface="Arial" panose="020B0604020202020204" pitchFamily="34" charset="0"/>
                  <a:cs typeface="Arial" panose="020B0604020202020204" pitchFamily="34" charset="0"/>
                </a:rPr>
                <a:t>R0 G0 </a:t>
              </a:r>
            </a:p>
            <a:p>
              <a:pPr algn="l"/>
              <a:r>
                <a:rPr lang="en-US" sz="600" b="0" i="0">
                  <a:solidFill>
                    <a:schemeClr val="bg1"/>
                  </a:solidFill>
                  <a:latin typeface="Arial" panose="020B0604020202020204" pitchFamily="34" charset="0"/>
                  <a:cs typeface="Arial" panose="020B0604020202020204" pitchFamily="34" charset="0"/>
                </a:rPr>
                <a:t>B0</a:t>
              </a:r>
            </a:p>
          </p:txBody>
        </p:sp>
        <p:sp>
          <p:nvSpPr>
            <p:cNvPr id="38" name="Rectangle 37">
              <a:extLst>
                <a:ext uri="{FF2B5EF4-FFF2-40B4-BE49-F238E27FC236}">
                  <a16:creationId xmlns:a16="http://schemas.microsoft.com/office/drawing/2014/main" id="{A352493C-B20E-DA49-B204-34DDEFA6E638}"/>
                </a:ext>
              </a:extLst>
            </p:cNvPr>
            <p:cNvSpPr/>
            <p:nvPr/>
          </p:nvSpPr>
          <p:spPr bwMode="auto">
            <a:xfrm rot="16200000">
              <a:off x="-1269627" y="527327"/>
              <a:ext cx="1272123" cy="217394"/>
            </a:xfrm>
            <a:prstGeom prst="rect">
              <a:avLst/>
            </a:prstGeom>
            <a:solidFill>
              <a:schemeClr val="bg1"/>
            </a:solidFill>
            <a:ln w="9525" cap="flat" cmpd="sng" algn="ctr">
              <a:solidFill>
                <a:srgbClr val="404040"/>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500" b="0" i="0" u="none" strike="noStrike" cap="none" normalizeH="0" baseline="0">
                  <a:ln>
                    <a:noFill/>
                  </a:ln>
                  <a:solidFill>
                    <a:srgbClr val="404040"/>
                  </a:solidFill>
                  <a:effectLst/>
                  <a:latin typeface="Arial" panose="020B0604020202020204" pitchFamily="34" charset="0"/>
                  <a:cs typeface="Arial" panose="020B0604020202020204" pitchFamily="34" charset="0"/>
                </a:rPr>
                <a:t>MAIN COLOR</a:t>
              </a:r>
            </a:p>
          </p:txBody>
        </p:sp>
        <p:sp>
          <p:nvSpPr>
            <p:cNvPr id="39" name="Rectangle 38">
              <a:extLst>
                <a:ext uri="{FF2B5EF4-FFF2-40B4-BE49-F238E27FC236}">
                  <a16:creationId xmlns:a16="http://schemas.microsoft.com/office/drawing/2014/main" id="{937A3165-E4D4-6745-A9E8-B5D9F2D3D87C}"/>
                </a:ext>
              </a:extLst>
            </p:cNvPr>
            <p:cNvSpPr/>
            <p:nvPr/>
          </p:nvSpPr>
          <p:spPr bwMode="auto">
            <a:xfrm rot="16200000">
              <a:off x="-1034180" y="1696489"/>
              <a:ext cx="814377" cy="230543"/>
            </a:xfrm>
            <a:prstGeom prst="rect">
              <a:avLst/>
            </a:prstGeom>
            <a:solidFill>
              <a:schemeClr val="bg1"/>
            </a:solidFill>
            <a:ln w="9525" cap="flat" cmpd="sng" algn="ctr">
              <a:solidFill>
                <a:srgbClr val="404040"/>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5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ACCENT COLORS</a:t>
              </a:r>
            </a:p>
          </p:txBody>
        </p:sp>
        <p:sp>
          <p:nvSpPr>
            <p:cNvPr id="41" name="Rectangle 40">
              <a:extLst>
                <a:ext uri="{FF2B5EF4-FFF2-40B4-BE49-F238E27FC236}">
                  <a16:creationId xmlns:a16="http://schemas.microsoft.com/office/drawing/2014/main" id="{740A55E7-887E-FB4E-971D-7249A837F78C}"/>
                </a:ext>
              </a:extLst>
            </p:cNvPr>
            <p:cNvSpPr/>
            <p:nvPr/>
          </p:nvSpPr>
          <p:spPr bwMode="auto">
            <a:xfrm>
              <a:off x="-1315242" y="2547535"/>
              <a:ext cx="389590" cy="389590"/>
            </a:xfrm>
            <a:prstGeom prst="rect">
              <a:avLst/>
            </a:prstGeom>
            <a:solidFill>
              <a:srgbClr val="43A9D8"/>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R67</a:t>
              </a:r>
            </a:p>
            <a:p>
              <a:pPr algn="l"/>
              <a:r>
                <a:rPr lang="en-US" sz="600" b="0" i="0">
                  <a:solidFill>
                    <a:srgbClr val="FFFFFF"/>
                  </a:solidFill>
                  <a:latin typeface="Arial" panose="020B0604020202020204" pitchFamily="34" charset="0"/>
                  <a:cs typeface="Arial" panose="020B0604020202020204" pitchFamily="34" charset="0"/>
                </a:rPr>
                <a:t>G169 </a:t>
              </a:r>
            </a:p>
            <a:p>
              <a:pPr algn="l"/>
              <a:r>
                <a:rPr lang="en-US" sz="600" b="0" i="0">
                  <a:solidFill>
                    <a:srgbClr val="FFFFFF"/>
                  </a:solidFill>
                  <a:latin typeface="Arial" panose="020B0604020202020204" pitchFamily="34" charset="0"/>
                  <a:cs typeface="Arial" panose="020B0604020202020204" pitchFamily="34" charset="0"/>
                </a:rPr>
                <a:t>B216</a:t>
              </a:r>
            </a:p>
          </p:txBody>
        </p:sp>
        <p:sp>
          <p:nvSpPr>
            <p:cNvPr id="42" name="Rectangle 41">
              <a:extLst>
                <a:ext uri="{FF2B5EF4-FFF2-40B4-BE49-F238E27FC236}">
                  <a16:creationId xmlns:a16="http://schemas.microsoft.com/office/drawing/2014/main" id="{573A9A31-818A-E945-A10D-E32254897C50}"/>
                </a:ext>
              </a:extLst>
            </p:cNvPr>
            <p:cNvSpPr/>
            <p:nvPr/>
          </p:nvSpPr>
          <p:spPr bwMode="auto">
            <a:xfrm>
              <a:off x="-883280" y="2547535"/>
              <a:ext cx="389590" cy="389590"/>
            </a:xfrm>
            <a:prstGeom prst="rect">
              <a:avLst/>
            </a:prstGeom>
            <a:solidFill>
              <a:srgbClr val="95C7E6"/>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R149</a:t>
              </a:r>
            </a:p>
            <a:p>
              <a:pPr algn="l"/>
              <a:r>
                <a:rPr lang="en-US" sz="600" b="0" i="0">
                  <a:solidFill>
                    <a:srgbClr val="FFFFFF"/>
                  </a:solidFill>
                  <a:latin typeface="Arial" panose="020B0604020202020204" pitchFamily="34" charset="0"/>
                  <a:cs typeface="Arial" panose="020B0604020202020204" pitchFamily="34" charset="0"/>
                </a:rPr>
                <a:t>G199 </a:t>
              </a:r>
            </a:p>
            <a:p>
              <a:pPr algn="l"/>
              <a:r>
                <a:rPr lang="en-US" sz="600" b="0" i="0">
                  <a:solidFill>
                    <a:srgbClr val="FFFFFF"/>
                  </a:solidFill>
                  <a:latin typeface="Arial" panose="020B0604020202020204" pitchFamily="34" charset="0"/>
                  <a:cs typeface="Arial" panose="020B0604020202020204" pitchFamily="34" charset="0"/>
                </a:rPr>
                <a:t>B230</a:t>
              </a:r>
            </a:p>
          </p:txBody>
        </p:sp>
        <p:sp>
          <p:nvSpPr>
            <p:cNvPr id="43" name="Rectangle 42">
              <a:extLst>
                <a:ext uri="{FF2B5EF4-FFF2-40B4-BE49-F238E27FC236}">
                  <a16:creationId xmlns:a16="http://schemas.microsoft.com/office/drawing/2014/main" id="{9D6704A9-50E7-AA4C-98CA-CDE708715759}"/>
                </a:ext>
              </a:extLst>
            </p:cNvPr>
            <p:cNvSpPr/>
            <p:nvPr/>
          </p:nvSpPr>
          <p:spPr bwMode="auto">
            <a:xfrm>
              <a:off x="-451318" y="2547535"/>
              <a:ext cx="389590" cy="389590"/>
            </a:xfrm>
            <a:prstGeom prst="rect">
              <a:avLst/>
            </a:prstGeom>
            <a:solidFill>
              <a:srgbClr val="E0ECF7"/>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R224</a:t>
              </a:r>
            </a:p>
            <a:p>
              <a:pPr algn="l"/>
              <a:r>
                <a:rPr lang="en-US" sz="600" b="0" i="0">
                  <a:solidFill>
                    <a:schemeClr val="accent1"/>
                  </a:solidFill>
                  <a:latin typeface="Arial" panose="020B0604020202020204" pitchFamily="34" charset="0"/>
                  <a:cs typeface="Arial" panose="020B0604020202020204" pitchFamily="34" charset="0"/>
                </a:rPr>
                <a:t>G236 </a:t>
              </a:r>
            </a:p>
            <a:p>
              <a:pPr algn="l"/>
              <a:r>
                <a:rPr lang="en-US" sz="600" b="0" i="0">
                  <a:solidFill>
                    <a:schemeClr val="accent1"/>
                  </a:solidFill>
                  <a:latin typeface="Arial" panose="020B0604020202020204" pitchFamily="34" charset="0"/>
                  <a:cs typeface="Arial" panose="020B0604020202020204" pitchFamily="34" charset="0"/>
                </a:rPr>
                <a:t>B247</a:t>
              </a:r>
            </a:p>
          </p:txBody>
        </p:sp>
        <p:sp>
          <p:nvSpPr>
            <p:cNvPr id="44" name="Rectangle 43">
              <a:extLst>
                <a:ext uri="{FF2B5EF4-FFF2-40B4-BE49-F238E27FC236}">
                  <a16:creationId xmlns:a16="http://schemas.microsoft.com/office/drawing/2014/main" id="{78C8645A-6898-444A-9BE4-BEAA6E8FAFB2}"/>
                </a:ext>
              </a:extLst>
            </p:cNvPr>
            <p:cNvSpPr/>
            <p:nvPr/>
          </p:nvSpPr>
          <p:spPr bwMode="auto">
            <a:xfrm>
              <a:off x="-1315242" y="2987147"/>
              <a:ext cx="389590" cy="389590"/>
            </a:xfrm>
            <a:prstGeom prst="rect">
              <a:avLst/>
            </a:prstGeom>
            <a:solidFill>
              <a:srgbClr val="828892"/>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R130</a:t>
              </a:r>
            </a:p>
            <a:p>
              <a:pPr algn="l"/>
              <a:r>
                <a:rPr lang="en-US" sz="600" b="0" i="0">
                  <a:solidFill>
                    <a:srgbClr val="FFFFFF"/>
                  </a:solidFill>
                  <a:latin typeface="Arial" panose="020B0604020202020204" pitchFamily="34" charset="0"/>
                  <a:cs typeface="Arial" panose="020B0604020202020204" pitchFamily="34" charset="0"/>
                </a:rPr>
                <a:t>G136 </a:t>
              </a:r>
            </a:p>
            <a:p>
              <a:pPr algn="l"/>
              <a:r>
                <a:rPr lang="en-US" sz="600" b="0" i="0">
                  <a:solidFill>
                    <a:srgbClr val="FFFFFF"/>
                  </a:solidFill>
                  <a:latin typeface="Arial" panose="020B0604020202020204" pitchFamily="34" charset="0"/>
                  <a:cs typeface="Arial" panose="020B0604020202020204" pitchFamily="34" charset="0"/>
                </a:rPr>
                <a:t>B146</a:t>
              </a:r>
            </a:p>
          </p:txBody>
        </p:sp>
        <p:sp>
          <p:nvSpPr>
            <p:cNvPr id="45" name="Rectangle 44">
              <a:extLst>
                <a:ext uri="{FF2B5EF4-FFF2-40B4-BE49-F238E27FC236}">
                  <a16:creationId xmlns:a16="http://schemas.microsoft.com/office/drawing/2014/main" id="{F03BFEBD-9667-AC45-BD82-4950D2514FD1}"/>
                </a:ext>
              </a:extLst>
            </p:cNvPr>
            <p:cNvSpPr/>
            <p:nvPr/>
          </p:nvSpPr>
          <p:spPr bwMode="auto">
            <a:xfrm>
              <a:off x="-883280" y="2986194"/>
              <a:ext cx="389590" cy="389590"/>
            </a:xfrm>
            <a:prstGeom prst="rect">
              <a:avLst/>
            </a:prstGeom>
            <a:solidFill>
              <a:srgbClr val="AFB1B8"/>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R175</a:t>
              </a:r>
            </a:p>
            <a:p>
              <a:pPr algn="l"/>
              <a:r>
                <a:rPr lang="en-US" sz="600" b="0" i="0">
                  <a:solidFill>
                    <a:srgbClr val="FFFFFF"/>
                  </a:solidFill>
                  <a:latin typeface="Arial" panose="020B0604020202020204" pitchFamily="34" charset="0"/>
                  <a:cs typeface="Arial" panose="020B0604020202020204" pitchFamily="34" charset="0"/>
                </a:rPr>
                <a:t>G177 </a:t>
              </a:r>
            </a:p>
            <a:p>
              <a:pPr algn="l"/>
              <a:r>
                <a:rPr lang="en-US" sz="600" b="0" i="0">
                  <a:solidFill>
                    <a:srgbClr val="FFFFFF"/>
                  </a:solidFill>
                  <a:latin typeface="Arial" panose="020B0604020202020204" pitchFamily="34" charset="0"/>
                  <a:cs typeface="Arial" panose="020B0604020202020204" pitchFamily="34" charset="0"/>
                </a:rPr>
                <a:t>B184</a:t>
              </a:r>
            </a:p>
          </p:txBody>
        </p:sp>
        <p:sp>
          <p:nvSpPr>
            <p:cNvPr id="46" name="Rectangle 45">
              <a:extLst>
                <a:ext uri="{FF2B5EF4-FFF2-40B4-BE49-F238E27FC236}">
                  <a16:creationId xmlns:a16="http://schemas.microsoft.com/office/drawing/2014/main" id="{985AB43B-ED43-3148-8CAB-6BA081375517}"/>
                </a:ext>
              </a:extLst>
            </p:cNvPr>
            <p:cNvSpPr/>
            <p:nvPr/>
          </p:nvSpPr>
          <p:spPr bwMode="auto">
            <a:xfrm>
              <a:off x="-451318" y="2986194"/>
              <a:ext cx="389590" cy="389590"/>
            </a:xfrm>
            <a:prstGeom prst="rect">
              <a:avLst/>
            </a:prstGeom>
            <a:solidFill>
              <a:srgbClr val="E5E4E6"/>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tx2"/>
                  </a:solidFill>
                  <a:latin typeface="Arial" panose="020B0604020202020204" pitchFamily="34" charset="0"/>
                  <a:cs typeface="Arial" panose="020B0604020202020204" pitchFamily="34" charset="0"/>
                </a:rPr>
                <a:t>R229</a:t>
              </a:r>
            </a:p>
            <a:p>
              <a:pPr algn="l"/>
              <a:r>
                <a:rPr lang="en-US" sz="600" b="0" i="0">
                  <a:solidFill>
                    <a:schemeClr val="tx2"/>
                  </a:solidFill>
                  <a:latin typeface="Arial" panose="020B0604020202020204" pitchFamily="34" charset="0"/>
                  <a:cs typeface="Arial" panose="020B0604020202020204" pitchFamily="34" charset="0"/>
                </a:rPr>
                <a:t>G228 </a:t>
              </a:r>
            </a:p>
            <a:p>
              <a:pPr algn="l"/>
              <a:r>
                <a:rPr lang="en-US" sz="600" b="0" i="0">
                  <a:solidFill>
                    <a:schemeClr val="tx2"/>
                  </a:solidFill>
                  <a:latin typeface="Arial" panose="020B0604020202020204" pitchFamily="34" charset="0"/>
                  <a:cs typeface="Arial" panose="020B0604020202020204" pitchFamily="34" charset="0"/>
                </a:rPr>
                <a:t>B230</a:t>
              </a:r>
            </a:p>
          </p:txBody>
        </p:sp>
        <p:sp>
          <p:nvSpPr>
            <p:cNvPr id="47" name="Rectangle 46">
              <a:extLst>
                <a:ext uri="{FF2B5EF4-FFF2-40B4-BE49-F238E27FC236}">
                  <a16:creationId xmlns:a16="http://schemas.microsoft.com/office/drawing/2014/main" id="{BB97D92E-BC77-A74B-8A40-42F294A56675}"/>
                </a:ext>
              </a:extLst>
            </p:cNvPr>
            <p:cNvSpPr/>
            <p:nvPr/>
          </p:nvSpPr>
          <p:spPr bwMode="auto">
            <a:xfrm>
              <a:off x="-1315242" y="3426759"/>
              <a:ext cx="389590" cy="389590"/>
            </a:xfrm>
            <a:prstGeom prst="rect">
              <a:avLst/>
            </a:prstGeom>
            <a:solidFill>
              <a:srgbClr val="A7DFF9"/>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R167</a:t>
              </a:r>
            </a:p>
            <a:p>
              <a:pPr algn="l"/>
              <a:r>
                <a:rPr lang="en-US" sz="600" b="0" i="0">
                  <a:solidFill>
                    <a:schemeClr val="accent1"/>
                  </a:solidFill>
                  <a:latin typeface="Arial" panose="020B0604020202020204" pitchFamily="34" charset="0"/>
                  <a:cs typeface="Arial" panose="020B0604020202020204" pitchFamily="34" charset="0"/>
                </a:rPr>
                <a:t>G223 </a:t>
              </a:r>
            </a:p>
            <a:p>
              <a:pPr algn="l"/>
              <a:r>
                <a:rPr lang="en-US" sz="600" b="0" i="0">
                  <a:solidFill>
                    <a:schemeClr val="accent1"/>
                  </a:solidFill>
                  <a:latin typeface="Arial" panose="020B0604020202020204" pitchFamily="34" charset="0"/>
                  <a:cs typeface="Arial" panose="020B0604020202020204" pitchFamily="34" charset="0"/>
                </a:rPr>
                <a:t>B249</a:t>
              </a:r>
            </a:p>
          </p:txBody>
        </p:sp>
        <p:sp>
          <p:nvSpPr>
            <p:cNvPr id="48" name="Rectangle 47">
              <a:extLst>
                <a:ext uri="{FF2B5EF4-FFF2-40B4-BE49-F238E27FC236}">
                  <a16:creationId xmlns:a16="http://schemas.microsoft.com/office/drawing/2014/main" id="{2ABBDCEB-4ED9-204E-99C9-E0533CABEAAE}"/>
                </a:ext>
              </a:extLst>
            </p:cNvPr>
            <p:cNvSpPr/>
            <p:nvPr/>
          </p:nvSpPr>
          <p:spPr bwMode="auto">
            <a:xfrm>
              <a:off x="-883280" y="3424852"/>
              <a:ext cx="389590" cy="389590"/>
            </a:xfrm>
            <a:prstGeom prst="rect">
              <a:avLst/>
            </a:prstGeom>
            <a:solidFill>
              <a:srgbClr val="CCECFC"/>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R204</a:t>
              </a:r>
            </a:p>
            <a:p>
              <a:pPr algn="l"/>
              <a:r>
                <a:rPr lang="en-US" sz="600" b="0" i="0">
                  <a:solidFill>
                    <a:schemeClr val="accent1"/>
                  </a:solidFill>
                  <a:latin typeface="Arial" panose="020B0604020202020204" pitchFamily="34" charset="0"/>
                  <a:cs typeface="Arial" panose="020B0604020202020204" pitchFamily="34" charset="0"/>
                </a:rPr>
                <a:t>G236 </a:t>
              </a:r>
            </a:p>
            <a:p>
              <a:pPr algn="l"/>
              <a:r>
                <a:rPr lang="en-US" sz="600" b="0" i="0">
                  <a:solidFill>
                    <a:schemeClr val="accent1"/>
                  </a:solidFill>
                  <a:latin typeface="Arial" panose="020B0604020202020204" pitchFamily="34" charset="0"/>
                  <a:cs typeface="Arial" panose="020B0604020202020204" pitchFamily="34" charset="0"/>
                </a:rPr>
                <a:t>B252</a:t>
              </a:r>
            </a:p>
          </p:txBody>
        </p:sp>
        <p:sp>
          <p:nvSpPr>
            <p:cNvPr id="49" name="Rectangle 48">
              <a:extLst>
                <a:ext uri="{FF2B5EF4-FFF2-40B4-BE49-F238E27FC236}">
                  <a16:creationId xmlns:a16="http://schemas.microsoft.com/office/drawing/2014/main" id="{35BF972A-2789-A744-A716-A0ABCE3AC3CD}"/>
                </a:ext>
              </a:extLst>
            </p:cNvPr>
            <p:cNvSpPr/>
            <p:nvPr/>
          </p:nvSpPr>
          <p:spPr bwMode="auto">
            <a:xfrm>
              <a:off x="-451318" y="3424852"/>
              <a:ext cx="389590" cy="389590"/>
            </a:xfrm>
            <a:prstGeom prst="rect">
              <a:avLst/>
            </a:prstGeom>
            <a:solidFill>
              <a:srgbClr val="F0F9FE"/>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R240</a:t>
              </a:r>
            </a:p>
            <a:p>
              <a:pPr algn="l"/>
              <a:r>
                <a:rPr lang="en-US" sz="600" b="0" i="0">
                  <a:solidFill>
                    <a:schemeClr val="accent1"/>
                  </a:solidFill>
                  <a:latin typeface="Arial" panose="020B0604020202020204" pitchFamily="34" charset="0"/>
                  <a:cs typeface="Arial" panose="020B0604020202020204" pitchFamily="34" charset="0"/>
                </a:rPr>
                <a:t>G249 </a:t>
              </a:r>
            </a:p>
            <a:p>
              <a:pPr algn="l"/>
              <a:r>
                <a:rPr lang="en-US" sz="600" b="0" i="0">
                  <a:solidFill>
                    <a:schemeClr val="accent1"/>
                  </a:solidFill>
                  <a:latin typeface="Arial" panose="020B0604020202020204" pitchFamily="34" charset="0"/>
                  <a:cs typeface="Arial" panose="020B0604020202020204" pitchFamily="34" charset="0"/>
                </a:rPr>
                <a:t>B254</a:t>
              </a:r>
            </a:p>
          </p:txBody>
        </p:sp>
        <p:sp>
          <p:nvSpPr>
            <p:cNvPr id="50" name="Rectangle 49">
              <a:extLst>
                <a:ext uri="{FF2B5EF4-FFF2-40B4-BE49-F238E27FC236}">
                  <a16:creationId xmlns:a16="http://schemas.microsoft.com/office/drawing/2014/main" id="{BABD4C40-6850-3442-B946-5F02B93A330D}"/>
                </a:ext>
              </a:extLst>
            </p:cNvPr>
            <p:cNvSpPr/>
            <p:nvPr/>
          </p:nvSpPr>
          <p:spPr bwMode="auto">
            <a:xfrm>
              <a:off x="-1315242" y="3866372"/>
              <a:ext cx="389590" cy="389590"/>
            </a:xfrm>
            <a:prstGeom prst="rect">
              <a:avLst/>
            </a:prstGeom>
            <a:solidFill>
              <a:schemeClr val="accent3"/>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bg2"/>
                  </a:solidFill>
                  <a:latin typeface="Arial" panose="020B0604020202020204" pitchFamily="34" charset="0"/>
                  <a:cs typeface="Arial" panose="020B0604020202020204" pitchFamily="34" charset="0"/>
                </a:rPr>
                <a:t>R60</a:t>
              </a:r>
            </a:p>
            <a:p>
              <a:pPr algn="l"/>
              <a:r>
                <a:rPr lang="en-US" sz="600" b="0" i="0">
                  <a:solidFill>
                    <a:schemeClr val="bg2"/>
                  </a:solidFill>
                  <a:latin typeface="Arial" panose="020B0604020202020204" pitchFamily="34" charset="0"/>
                  <a:cs typeface="Arial" panose="020B0604020202020204" pitchFamily="34" charset="0"/>
                </a:rPr>
                <a:t>G60 </a:t>
              </a:r>
            </a:p>
            <a:p>
              <a:pPr algn="l"/>
              <a:r>
                <a:rPr lang="en-US" sz="600" b="0" i="0">
                  <a:solidFill>
                    <a:schemeClr val="bg2"/>
                  </a:solidFill>
                  <a:latin typeface="Arial" panose="020B0604020202020204" pitchFamily="34" charset="0"/>
                  <a:cs typeface="Arial" panose="020B0604020202020204" pitchFamily="34" charset="0"/>
                </a:rPr>
                <a:t>B59</a:t>
              </a:r>
            </a:p>
          </p:txBody>
        </p:sp>
        <p:sp>
          <p:nvSpPr>
            <p:cNvPr id="51" name="Rectangle 50">
              <a:extLst>
                <a:ext uri="{FF2B5EF4-FFF2-40B4-BE49-F238E27FC236}">
                  <a16:creationId xmlns:a16="http://schemas.microsoft.com/office/drawing/2014/main" id="{F27AE2BF-7FEC-3544-A77E-391D7173ADFC}"/>
                </a:ext>
              </a:extLst>
            </p:cNvPr>
            <p:cNvSpPr/>
            <p:nvPr/>
          </p:nvSpPr>
          <p:spPr bwMode="auto">
            <a:xfrm>
              <a:off x="-1315242" y="2370828"/>
              <a:ext cx="1253514" cy="117131"/>
            </a:xfrm>
            <a:prstGeom prst="rect">
              <a:avLst/>
            </a:prstGeom>
            <a:solidFill>
              <a:schemeClr val="bg1"/>
            </a:solidFill>
            <a:ln w="9525" cap="flat" cmpd="sng" algn="ctr">
              <a:solidFill>
                <a:srgbClr val="404040"/>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5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TINTS</a:t>
              </a:r>
            </a:p>
          </p:txBody>
        </p:sp>
        <p:sp>
          <p:nvSpPr>
            <p:cNvPr id="52" name="Rectangle 51">
              <a:extLst>
                <a:ext uri="{FF2B5EF4-FFF2-40B4-BE49-F238E27FC236}">
                  <a16:creationId xmlns:a16="http://schemas.microsoft.com/office/drawing/2014/main" id="{BBAD6806-3758-7C4D-8427-14BDAA325F9D}"/>
                </a:ext>
              </a:extLst>
            </p:cNvPr>
            <p:cNvSpPr/>
            <p:nvPr/>
          </p:nvSpPr>
          <p:spPr bwMode="auto">
            <a:xfrm rot="16200000">
              <a:off x="-1659146" y="2620570"/>
              <a:ext cx="379684" cy="230543"/>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DDM </a:t>
              </a:r>
              <a:b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b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BLUE</a:t>
              </a:r>
            </a:p>
          </p:txBody>
        </p:sp>
        <p:sp>
          <p:nvSpPr>
            <p:cNvPr id="53" name="Rectangle 52">
              <a:extLst>
                <a:ext uri="{FF2B5EF4-FFF2-40B4-BE49-F238E27FC236}">
                  <a16:creationId xmlns:a16="http://schemas.microsoft.com/office/drawing/2014/main" id="{75080A3D-CD2A-7E46-BA33-A0F9CA5CA9BC}"/>
                </a:ext>
              </a:extLst>
            </p:cNvPr>
            <p:cNvSpPr/>
            <p:nvPr/>
          </p:nvSpPr>
          <p:spPr bwMode="auto">
            <a:xfrm rot="16200000">
              <a:off x="-1670667" y="3060959"/>
              <a:ext cx="380074" cy="230543"/>
            </a:xfrm>
            <a:prstGeom prst="rect">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SLATE GRAY</a:t>
              </a:r>
            </a:p>
          </p:txBody>
        </p:sp>
        <p:sp>
          <p:nvSpPr>
            <p:cNvPr id="54" name="Rectangle 53">
              <a:extLst>
                <a:ext uri="{FF2B5EF4-FFF2-40B4-BE49-F238E27FC236}">
                  <a16:creationId xmlns:a16="http://schemas.microsoft.com/office/drawing/2014/main" id="{D51A8B1C-733E-904D-A4F9-E1FC9CA4124E}"/>
                </a:ext>
              </a:extLst>
            </p:cNvPr>
            <p:cNvSpPr/>
            <p:nvPr/>
          </p:nvSpPr>
          <p:spPr bwMode="auto">
            <a:xfrm rot="16200000">
              <a:off x="-1670667" y="3500861"/>
              <a:ext cx="380074" cy="230543"/>
            </a:xfrm>
            <a:prstGeom prst="rect">
              <a:avLst/>
            </a:prstGeom>
            <a:solidFill>
              <a:schemeClr val="accent4"/>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RAPID</a:t>
              </a:r>
              <a:b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b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 BLUE</a:t>
              </a:r>
            </a:p>
          </p:txBody>
        </p:sp>
        <p:sp>
          <p:nvSpPr>
            <p:cNvPr id="55" name="Rectangle 54">
              <a:extLst>
                <a:ext uri="{FF2B5EF4-FFF2-40B4-BE49-F238E27FC236}">
                  <a16:creationId xmlns:a16="http://schemas.microsoft.com/office/drawing/2014/main" id="{7A6AB496-37FE-FD4F-BF59-CDD3080F5C00}"/>
                </a:ext>
              </a:extLst>
            </p:cNvPr>
            <p:cNvSpPr/>
            <p:nvPr/>
          </p:nvSpPr>
          <p:spPr bwMode="auto">
            <a:xfrm rot="16200000">
              <a:off x="-1670667" y="3944767"/>
              <a:ext cx="380074" cy="230543"/>
            </a:xfrm>
            <a:prstGeom prst="rect">
              <a:avLst/>
            </a:prstGeom>
            <a:solidFill>
              <a:srgbClr val="00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BLACK</a:t>
              </a:r>
            </a:p>
          </p:txBody>
        </p:sp>
      </p:grpSp>
      <p:sp>
        <p:nvSpPr>
          <p:cNvPr id="7" name="Footer Placeholder 6">
            <a:extLst>
              <a:ext uri="{FF2B5EF4-FFF2-40B4-BE49-F238E27FC236}">
                <a16:creationId xmlns:a16="http://schemas.microsoft.com/office/drawing/2014/main" id="{F00153C0-0DB5-3E4F-87E1-6E481295A474}"/>
              </a:ext>
            </a:extLst>
          </p:cNvPr>
          <p:cNvSpPr>
            <a:spLocks noGrp="1"/>
          </p:cNvSpPr>
          <p:nvPr>
            <p:ph type="ftr" sz="quarter" idx="3"/>
          </p:nvPr>
        </p:nvSpPr>
        <p:spPr>
          <a:xfrm>
            <a:off x="2875975" y="4837176"/>
            <a:ext cx="5445369" cy="204724"/>
          </a:xfrm>
          <a:prstGeom prst="rect">
            <a:avLst/>
          </a:prstGeom>
        </p:spPr>
        <p:txBody>
          <a:bodyPr vert="horz" lIns="91440" tIns="0" rIns="36576" bIns="45720" rtlCol="0" anchor="t"/>
          <a:lstStyle>
            <a:lvl1pPr algn="r">
              <a:defRPr sz="700" cap="all" spc="40" baseline="0">
                <a:solidFill>
                  <a:schemeClr val="tx1"/>
                </a:solidFill>
                <a:latin typeface="Arial" panose="020B0604020202020204" pitchFamily="34" charset="0"/>
                <a:cs typeface="Arial" panose="020B0604020202020204" pitchFamily="34" charset="0"/>
              </a:defRPr>
            </a:lvl1pPr>
          </a:lstStyle>
          <a:p>
            <a:endParaRPr lang="en-US" spc="40"/>
          </a:p>
        </p:txBody>
      </p:sp>
    </p:spTree>
    <p:extLst>
      <p:ext uri="{BB962C8B-B14F-4D97-AF65-F5344CB8AC3E}">
        <p14:creationId xmlns:p14="http://schemas.microsoft.com/office/powerpoint/2010/main" val="1128009382"/>
      </p:ext>
    </p:extLst>
  </p:cSld>
  <p:clrMap bg1="lt1" tx1="dk1" bg2="lt2" tx2="dk2" accent1="accent1" accent2="accent2" accent3="accent3" accent4="accent4" accent5="accent5" accent6="accent6" hlink="hlink" folHlink="folHlink"/>
  <p:sldLayoutIdLst>
    <p:sldLayoutId id="2147483745" r:id="rId1"/>
    <p:sldLayoutId id="2147483747" r:id="rId2"/>
    <p:sldLayoutId id="2147483749" r:id="rId3"/>
    <p:sldLayoutId id="2147483750" r:id="rId4"/>
    <p:sldLayoutId id="2147483817" r:id="rId5"/>
    <p:sldLayoutId id="2147483816" r:id="rId6"/>
    <p:sldLayoutId id="2147483758" r:id="rId7"/>
    <p:sldLayoutId id="2147483814" r:id="rId8"/>
    <p:sldLayoutId id="2147483815" r:id="rId9"/>
    <p:sldLayoutId id="2147483761" r:id="rId10"/>
    <p:sldLayoutId id="2147483762" r:id="rId11"/>
    <p:sldLayoutId id="2147483763" r:id="rId12"/>
    <p:sldLayoutId id="2147483764" r:id="rId13"/>
    <p:sldLayoutId id="2147483765" r:id="rId14"/>
    <p:sldLayoutId id="2147483766" r:id="rId15"/>
    <p:sldLayoutId id="2147483767" r:id="rId16"/>
    <p:sldLayoutId id="2147483769" r:id="rId17"/>
    <p:sldLayoutId id="2147483770" r:id="rId18"/>
    <p:sldLayoutId id="2147483772" r:id="rId19"/>
    <p:sldLayoutId id="2147483773" r:id="rId20"/>
    <p:sldLayoutId id="2147483774" r:id="rId21"/>
    <p:sldLayoutId id="2147483775" r:id="rId22"/>
    <p:sldLayoutId id="2147483776" r:id="rId23"/>
    <p:sldLayoutId id="2147483818" r:id="rId24"/>
    <p:sldLayoutId id="2147483819" r:id="rId25"/>
    <p:sldLayoutId id="2147483781" r:id="rId26"/>
    <p:sldLayoutId id="2147483782" r:id="rId27"/>
    <p:sldLayoutId id="2147483792" r:id="rId28"/>
    <p:sldLayoutId id="2147483793" r:id="rId29"/>
    <p:sldLayoutId id="2147483794" r:id="rId30"/>
    <p:sldLayoutId id="2147483795" r:id="rId31"/>
    <p:sldLayoutId id="2147483796" r:id="rId32"/>
    <p:sldLayoutId id="2147483797" r:id="rId33"/>
    <p:sldLayoutId id="2147483800" r:id="rId34"/>
    <p:sldLayoutId id="2147483801" r:id="rId35"/>
    <p:sldLayoutId id="2147483802" r:id="rId36"/>
    <p:sldLayoutId id="2147483803" r:id="rId37"/>
    <p:sldLayoutId id="2147483804" r:id="rId38"/>
    <p:sldLayoutId id="2147483805" r:id="rId39"/>
    <p:sldLayoutId id="2147483812" r:id="rId40"/>
    <p:sldLayoutId id="2147483813" r:id="rId41"/>
    <p:sldLayoutId id="2147483820" r:id="rId42"/>
    <p:sldLayoutId id="2147483821" r:id="rId43"/>
    <p:sldLayoutId id="2147483822" r:id="rId44"/>
    <p:sldLayoutId id="2147483823" r:id="rId45"/>
    <p:sldLayoutId id="2147483824" r:id="rId46"/>
    <p:sldLayoutId id="2147483875" r:id="rId47"/>
    <p:sldLayoutId id="2147483882" r:id="rId48"/>
    <p:sldLayoutId id="2147483883" r:id="rId49"/>
  </p:sldLayoutIdLst>
  <p:hf hdr="0" ftr="0" dt="0"/>
  <p:txStyles>
    <p:titleStyle>
      <a:lvl1pPr algn="l" defTabSz="685800" rtl="0" eaLnBrk="1" latinLnBrk="0" hangingPunct="1">
        <a:lnSpc>
          <a:spcPts val="1500"/>
        </a:lnSpc>
        <a:spcBef>
          <a:spcPct val="0"/>
        </a:spcBef>
        <a:buNone/>
        <a:defRPr sz="1200" b="1" i="0" kern="1200" cap="all" spc="5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14000"/>
        </a:lnSpc>
        <a:spcBef>
          <a:spcPts val="800"/>
        </a:spcBef>
        <a:buFont typeface="Arial" panose="020B0604020202020204" pitchFamily="34" charset="0"/>
        <a:buNone/>
        <a:defRPr sz="900" b="1" i="0" kern="120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14000"/>
        </a:lnSpc>
        <a:spcBef>
          <a:spcPts val="200"/>
        </a:spcBef>
        <a:buFont typeface="Arial" panose="020B0604020202020204" pitchFamily="34" charset="0"/>
        <a:buNone/>
        <a:defRPr sz="900" kern="1200">
          <a:solidFill>
            <a:schemeClr val="accent3"/>
          </a:solidFill>
          <a:latin typeface="+mn-lt"/>
          <a:ea typeface="+mn-ea"/>
          <a:cs typeface="+mn-cs"/>
        </a:defRPr>
      </a:lvl2pPr>
      <a:lvl3pPr marL="73152" indent="-73152" algn="l" defTabSz="685800" rtl="0" eaLnBrk="1" latinLnBrk="0" hangingPunct="1">
        <a:lnSpc>
          <a:spcPct val="114000"/>
        </a:lnSpc>
        <a:spcBef>
          <a:spcPts val="200"/>
        </a:spcBef>
        <a:buClr>
          <a:schemeClr val="accent1"/>
        </a:buClr>
        <a:buFont typeface="System Font Regular"/>
        <a:buChar char="‣"/>
        <a:defRPr sz="900" kern="1200">
          <a:solidFill>
            <a:schemeClr val="accent3"/>
          </a:solidFill>
          <a:latin typeface="+mn-lt"/>
          <a:ea typeface="+mn-ea"/>
          <a:cs typeface="+mn-cs"/>
        </a:defRPr>
      </a:lvl3pPr>
      <a:lvl4pPr marL="153162" indent="-73152" algn="l" defTabSz="685800" rtl="0" eaLnBrk="1" latinLnBrk="0" hangingPunct="1">
        <a:lnSpc>
          <a:spcPct val="114000"/>
        </a:lnSpc>
        <a:spcBef>
          <a:spcPts val="200"/>
        </a:spcBef>
        <a:buClr>
          <a:schemeClr val="tx1"/>
        </a:buClr>
        <a:buFont typeface="System Font Regular"/>
        <a:buChar char="⁃"/>
        <a:defRPr sz="900" kern="1200">
          <a:solidFill>
            <a:schemeClr val="accent3"/>
          </a:solidFill>
          <a:latin typeface="+mn-lt"/>
          <a:ea typeface="+mn-ea"/>
          <a:cs typeface="+mn-cs"/>
        </a:defRPr>
      </a:lvl4pPr>
      <a:lvl5pPr marL="228600" indent="-109728" algn="l" defTabSz="685800" rtl="0" eaLnBrk="1" latinLnBrk="0" hangingPunct="1">
        <a:lnSpc>
          <a:spcPct val="114000"/>
        </a:lnSpc>
        <a:spcBef>
          <a:spcPts val="200"/>
        </a:spcBef>
        <a:buClr>
          <a:schemeClr val="tx1"/>
        </a:buClr>
        <a:buFont typeface=".PingFang SC Regular"/>
        <a:buChar char="・"/>
        <a:defRPr sz="90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DD4A9E7-B16E-F040-9CF6-FBF6D7CD8D98}"/>
              </a:ext>
            </a:extLst>
          </p:cNvPr>
          <p:cNvGrpSpPr/>
          <p:nvPr/>
        </p:nvGrpSpPr>
        <p:grpSpPr>
          <a:xfrm>
            <a:off x="-8168" y="1"/>
            <a:ext cx="9152169" cy="5204337"/>
            <a:chOff x="-21784" y="0"/>
            <a:chExt cx="24405784" cy="13878232"/>
          </a:xfrm>
        </p:grpSpPr>
        <p:cxnSp>
          <p:nvCxnSpPr>
            <p:cNvPr id="13" name="Straight Connector 12">
              <a:extLst>
                <a:ext uri="{FF2B5EF4-FFF2-40B4-BE49-F238E27FC236}">
                  <a16:creationId xmlns:a16="http://schemas.microsoft.com/office/drawing/2014/main" id="{537202EB-F8A6-DD45-998D-35F443B06282}"/>
                </a:ext>
              </a:extLst>
            </p:cNvPr>
            <p:cNvCxnSpPr/>
            <p:nvPr/>
          </p:nvCxnSpPr>
          <p:spPr>
            <a:xfrm>
              <a:off x="1644623" y="0"/>
              <a:ext cx="0" cy="13878232"/>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6D4F06-3D30-FA41-8A14-0A29EA32D5DF}"/>
                </a:ext>
              </a:extLst>
            </p:cNvPr>
            <p:cNvCxnSpPr/>
            <p:nvPr/>
          </p:nvCxnSpPr>
          <p:spPr>
            <a:xfrm>
              <a:off x="22704604" y="0"/>
              <a:ext cx="0" cy="13878232"/>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DE30D2-CBA6-A24F-9B2A-9DAAC4E770F8}"/>
                </a:ext>
              </a:extLst>
            </p:cNvPr>
            <p:cNvCxnSpPr>
              <a:cxnSpLocks/>
            </p:cNvCxnSpPr>
            <p:nvPr/>
          </p:nvCxnSpPr>
          <p:spPr>
            <a:xfrm flipH="1">
              <a:off x="-21784" y="1585275"/>
              <a:ext cx="24405784" cy="0"/>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AC7CBD-73E8-5843-86C2-E75C98955F28}"/>
                </a:ext>
              </a:extLst>
            </p:cNvPr>
            <p:cNvCxnSpPr>
              <a:cxnSpLocks/>
            </p:cNvCxnSpPr>
            <p:nvPr/>
          </p:nvCxnSpPr>
          <p:spPr>
            <a:xfrm flipH="1">
              <a:off x="-21784" y="12100875"/>
              <a:ext cx="24405784" cy="0"/>
            </a:xfrm>
            <a:prstGeom prst="line">
              <a:avLst/>
            </a:prstGeom>
            <a:ln>
              <a:solidFill>
                <a:schemeClr val="bg1">
                  <a:alpha val="3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628651" y="578395"/>
            <a:ext cx="3726603" cy="371705"/>
          </a:xfrm>
          <a:prstGeom prst="rect">
            <a:avLst/>
          </a:prstGeom>
        </p:spPr>
        <p:txBody>
          <a:bodyPr vert="horz" lIns="0" tIns="0" rIns="0" bIns="0" rtlCol="0" anchor="b">
            <a:noAutofit/>
          </a:bodyPr>
          <a:lstStyle/>
          <a:p>
            <a:r>
              <a:rPr lang="en-US"/>
              <a:t>CLICK TO EDIT </a:t>
            </a:r>
            <a:br>
              <a:rPr lang="en-US"/>
            </a:br>
            <a:r>
              <a:rPr lang="en-US"/>
              <a:t>MASTER TEXT STYLE</a:t>
            </a:r>
          </a:p>
        </p:txBody>
      </p:sp>
      <p:sp>
        <p:nvSpPr>
          <p:cNvPr id="3" name="Text Placeholder 2"/>
          <p:cNvSpPr>
            <a:spLocks noGrp="1"/>
          </p:cNvSpPr>
          <p:nvPr>
            <p:ph type="body" idx="1"/>
          </p:nvPr>
        </p:nvSpPr>
        <p:spPr>
          <a:xfrm>
            <a:off x="628650" y="1246921"/>
            <a:ext cx="7955280" cy="3383280"/>
          </a:xfrm>
          <a:prstGeom prst="rect">
            <a:avLst/>
          </a:prstGeom>
        </p:spPr>
        <p:txBody>
          <a:bodyPr vert="horz" lIns="0" tIns="9144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Date Placeholder 3"/>
          <p:cNvSpPr>
            <a:spLocks noGrp="1"/>
          </p:cNvSpPr>
          <p:nvPr>
            <p:ph type="dt" sz="half" idx="2"/>
          </p:nvPr>
        </p:nvSpPr>
        <p:spPr>
          <a:xfrm>
            <a:off x="628650" y="4836974"/>
            <a:ext cx="2057400" cy="204133"/>
          </a:xfrm>
          <a:prstGeom prst="rect">
            <a:avLst/>
          </a:prstGeom>
        </p:spPr>
        <p:txBody>
          <a:bodyPr vert="horz" lIns="0" tIns="0" rIns="0" bIns="0" rtlCol="0" anchor="t"/>
          <a:lstStyle>
            <a:lvl1pPr algn="l">
              <a:defRPr sz="7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324302" y="4836974"/>
            <a:ext cx="240926" cy="204133"/>
          </a:xfrm>
          <a:prstGeom prst="rect">
            <a:avLst/>
          </a:prstGeom>
        </p:spPr>
        <p:txBody>
          <a:bodyPr vert="horz" lIns="0" tIns="0" rIns="0" bIns="0" rtlCol="0" anchor="t"/>
          <a:lstStyle>
            <a:lvl1pPr algn="l">
              <a:defRPr sz="700">
                <a:solidFill>
                  <a:schemeClr val="tx1"/>
                </a:solidFill>
                <a:latin typeface="Arial" panose="020B0604020202020204" pitchFamily="34" charset="0"/>
                <a:cs typeface="Arial" panose="020B0604020202020204" pitchFamily="34" charset="0"/>
              </a:defRPr>
            </a:lvl1pPr>
          </a:lstStyle>
          <a:p>
            <a:pPr algn="r"/>
            <a:r>
              <a:rPr lang="en-US"/>
              <a:t>  </a:t>
            </a:r>
            <a:fld id="{2FB61A34-D83D-CB4E-B318-B20B573BE2EC}" type="slidenum">
              <a:rPr lang="en-US" smtClean="0"/>
              <a:pPr algn="r"/>
              <a:t>‹#›</a:t>
            </a:fld>
            <a:endParaRPr lang="en-US"/>
          </a:p>
        </p:txBody>
      </p:sp>
      <p:sp>
        <p:nvSpPr>
          <p:cNvPr id="17" name="Rectangle 16">
            <a:extLst>
              <a:ext uri="{FF2B5EF4-FFF2-40B4-BE49-F238E27FC236}">
                <a16:creationId xmlns:a16="http://schemas.microsoft.com/office/drawing/2014/main" id="{DBEE6F55-7D94-5743-AA53-1BAE2CC94061}"/>
              </a:ext>
            </a:extLst>
          </p:cNvPr>
          <p:cNvSpPr/>
          <p:nvPr/>
        </p:nvSpPr>
        <p:spPr>
          <a:xfrm>
            <a:off x="0" y="505206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01E808DF-B969-5749-B80B-997545E9B08F}"/>
              </a:ext>
            </a:extLst>
          </p:cNvPr>
          <p:cNvCxnSpPr>
            <a:cxnSpLocks/>
          </p:cNvCxnSpPr>
          <p:nvPr/>
        </p:nvCxnSpPr>
        <p:spPr>
          <a:xfrm flipV="1">
            <a:off x="622230" y="1076017"/>
            <a:ext cx="7901287" cy="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3952802-459A-2E4A-B8ED-F8D2B9296AB5}"/>
              </a:ext>
            </a:extLst>
          </p:cNvPr>
          <p:cNvGrpSpPr/>
          <p:nvPr userDrawn="1"/>
        </p:nvGrpSpPr>
        <p:grpSpPr>
          <a:xfrm>
            <a:off x="-1595902" y="-38"/>
            <a:ext cx="1534174" cy="4256000"/>
            <a:chOff x="-1595902" y="-38"/>
            <a:chExt cx="1534174" cy="4256000"/>
          </a:xfrm>
        </p:grpSpPr>
        <p:sp>
          <p:nvSpPr>
            <p:cNvPr id="28" name="Rectangle 27">
              <a:extLst>
                <a:ext uri="{FF2B5EF4-FFF2-40B4-BE49-F238E27FC236}">
                  <a16:creationId xmlns:a16="http://schemas.microsoft.com/office/drawing/2014/main" id="{DBBD3311-2ECD-D44E-87C5-9D66346D2595}"/>
                </a:ext>
              </a:extLst>
            </p:cNvPr>
            <p:cNvSpPr/>
            <p:nvPr/>
          </p:nvSpPr>
          <p:spPr bwMode="auto">
            <a:xfrm>
              <a:off x="-462805" y="-35"/>
              <a:ext cx="389590" cy="389590"/>
            </a:xfrm>
            <a:prstGeom prst="rect">
              <a:avLst/>
            </a:prstGeom>
            <a:solidFill>
              <a:schemeClr val="accent1"/>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R0</a:t>
              </a:r>
            </a:p>
            <a:p>
              <a:pPr algn="l"/>
              <a:r>
                <a:rPr lang="en-US" sz="600" b="0" i="0">
                  <a:solidFill>
                    <a:srgbClr val="FFFFFF"/>
                  </a:solidFill>
                  <a:latin typeface="Arial" panose="020B0604020202020204" pitchFamily="34" charset="0"/>
                  <a:cs typeface="Arial" panose="020B0604020202020204" pitchFamily="34" charset="0"/>
                </a:rPr>
                <a:t>G146 </a:t>
              </a:r>
            </a:p>
            <a:p>
              <a:pPr algn="l"/>
              <a:r>
                <a:rPr lang="en-US" sz="600" b="0" i="0">
                  <a:solidFill>
                    <a:srgbClr val="FFFFFF"/>
                  </a:solidFill>
                  <a:latin typeface="Arial" panose="020B0604020202020204" pitchFamily="34" charset="0"/>
                  <a:cs typeface="Arial" panose="020B0604020202020204" pitchFamily="34" charset="0"/>
                </a:rPr>
                <a:t>B204</a:t>
              </a:r>
            </a:p>
          </p:txBody>
        </p:sp>
        <p:sp>
          <p:nvSpPr>
            <p:cNvPr id="29" name="Rectangle 28">
              <a:extLst>
                <a:ext uri="{FF2B5EF4-FFF2-40B4-BE49-F238E27FC236}">
                  <a16:creationId xmlns:a16="http://schemas.microsoft.com/office/drawing/2014/main" id="{5816529A-77F2-5246-967F-710A812658BC}"/>
                </a:ext>
              </a:extLst>
            </p:cNvPr>
            <p:cNvSpPr/>
            <p:nvPr/>
          </p:nvSpPr>
          <p:spPr bwMode="auto">
            <a:xfrm>
              <a:off x="-462805" y="428648"/>
              <a:ext cx="389590" cy="389590"/>
            </a:xfrm>
            <a:prstGeom prst="rect">
              <a:avLst/>
            </a:prstGeom>
            <a:solidFill>
              <a:schemeClr val="tx1"/>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R91</a:t>
              </a:r>
            </a:p>
            <a:p>
              <a:pPr algn="l"/>
              <a:r>
                <a:rPr lang="en-US" sz="600" b="0" i="0">
                  <a:solidFill>
                    <a:srgbClr val="FFFFFF"/>
                  </a:solidFill>
                  <a:latin typeface="Arial" panose="020B0604020202020204" pitchFamily="34" charset="0"/>
                  <a:cs typeface="Arial" panose="020B0604020202020204" pitchFamily="34" charset="0"/>
                </a:rPr>
                <a:t>G103</a:t>
              </a:r>
            </a:p>
            <a:p>
              <a:pPr algn="l"/>
              <a:r>
                <a:rPr lang="en-US" sz="600" b="0" i="0">
                  <a:solidFill>
                    <a:srgbClr val="FFFFFF"/>
                  </a:solidFill>
                  <a:latin typeface="Arial" panose="020B0604020202020204" pitchFamily="34" charset="0"/>
                  <a:cs typeface="Arial" panose="020B0604020202020204" pitchFamily="34" charset="0"/>
                </a:rPr>
                <a:t>B115</a:t>
              </a:r>
            </a:p>
          </p:txBody>
        </p:sp>
        <p:sp>
          <p:nvSpPr>
            <p:cNvPr id="30" name="Rectangle 29">
              <a:extLst>
                <a:ext uri="{FF2B5EF4-FFF2-40B4-BE49-F238E27FC236}">
                  <a16:creationId xmlns:a16="http://schemas.microsoft.com/office/drawing/2014/main" id="{3BF5278A-0C3E-AF49-AA36-7D3BC44636C6}"/>
                </a:ext>
              </a:extLst>
            </p:cNvPr>
            <p:cNvSpPr/>
            <p:nvPr/>
          </p:nvSpPr>
          <p:spPr bwMode="auto">
            <a:xfrm>
              <a:off x="-462805" y="857331"/>
              <a:ext cx="389590" cy="38959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tx1"/>
                  </a:solidFill>
                  <a:latin typeface="Arial" panose="020B0604020202020204" pitchFamily="34" charset="0"/>
                  <a:cs typeface="Arial" panose="020B0604020202020204" pitchFamily="34" charset="0"/>
                </a:rPr>
                <a:t>R255</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600" b="0" i="0">
                  <a:solidFill>
                    <a:schemeClr val="tx1"/>
                  </a:solidFill>
                  <a:latin typeface="Arial" panose="020B0604020202020204" pitchFamily="34" charset="0"/>
                  <a:cs typeface="Arial" panose="020B0604020202020204" pitchFamily="34" charset="0"/>
                </a:rPr>
                <a:t>G255</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600" b="0" i="0">
                  <a:solidFill>
                    <a:schemeClr val="tx1"/>
                  </a:solidFill>
                  <a:latin typeface="Arial" panose="020B0604020202020204" pitchFamily="34" charset="0"/>
                  <a:cs typeface="Arial" panose="020B0604020202020204" pitchFamily="34" charset="0"/>
                </a:rPr>
                <a:t>B255</a:t>
              </a:r>
            </a:p>
          </p:txBody>
        </p:sp>
        <p:sp>
          <p:nvSpPr>
            <p:cNvPr id="31" name="Rectangle 30">
              <a:extLst>
                <a:ext uri="{FF2B5EF4-FFF2-40B4-BE49-F238E27FC236}">
                  <a16:creationId xmlns:a16="http://schemas.microsoft.com/office/drawing/2014/main" id="{F9ED80AC-801B-BC46-8BD9-D90EB9347505}"/>
                </a:ext>
              </a:extLst>
            </p:cNvPr>
            <p:cNvSpPr/>
            <p:nvPr/>
          </p:nvSpPr>
          <p:spPr bwMode="auto">
            <a:xfrm>
              <a:off x="-462805" y="1401212"/>
              <a:ext cx="389590" cy="389590"/>
            </a:xfrm>
            <a:prstGeom prst="rect">
              <a:avLst/>
            </a:prstGeom>
            <a:solidFill>
              <a:schemeClr val="accent4"/>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bg2"/>
                  </a:solidFill>
                  <a:latin typeface="Arial" panose="020B0604020202020204" pitchFamily="34" charset="0"/>
                  <a:cs typeface="Arial" panose="020B0604020202020204" pitchFamily="34" charset="0"/>
                </a:rPr>
                <a:t>R126</a:t>
              </a:r>
            </a:p>
            <a:p>
              <a:pPr algn="l"/>
              <a:r>
                <a:rPr lang="en-US" sz="600" b="0" i="0">
                  <a:solidFill>
                    <a:schemeClr val="bg2"/>
                  </a:solidFill>
                  <a:latin typeface="Arial" panose="020B0604020202020204" pitchFamily="34" charset="0"/>
                  <a:cs typeface="Arial" panose="020B0604020202020204" pitchFamily="34" charset="0"/>
                </a:rPr>
                <a:t>G211</a:t>
              </a:r>
            </a:p>
            <a:p>
              <a:pPr algn="l"/>
              <a:r>
                <a:rPr lang="en-US" sz="600" b="0" i="0">
                  <a:solidFill>
                    <a:schemeClr val="bg2"/>
                  </a:solidFill>
                  <a:latin typeface="Arial" panose="020B0604020202020204" pitchFamily="34" charset="0"/>
                  <a:cs typeface="Arial" panose="020B0604020202020204" pitchFamily="34" charset="0"/>
                </a:rPr>
                <a:t>B247</a:t>
              </a:r>
            </a:p>
          </p:txBody>
        </p:sp>
        <p:sp>
          <p:nvSpPr>
            <p:cNvPr id="35" name="Rectangle 34">
              <a:extLst>
                <a:ext uri="{FF2B5EF4-FFF2-40B4-BE49-F238E27FC236}">
                  <a16:creationId xmlns:a16="http://schemas.microsoft.com/office/drawing/2014/main" id="{1D672FD8-2D3B-9049-A73C-3CA62BBF25EA}"/>
                </a:ext>
              </a:extLst>
            </p:cNvPr>
            <p:cNvSpPr/>
            <p:nvPr/>
          </p:nvSpPr>
          <p:spPr bwMode="auto">
            <a:xfrm>
              <a:off x="-462805" y="1835182"/>
              <a:ext cx="389590" cy="389590"/>
            </a:xfrm>
            <a:prstGeom prst="rect">
              <a:avLst/>
            </a:prstGeom>
            <a:solidFill>
              <a:srgbClr val="000000"/>
            </a:solidFill>
            <a:ln w="12700" cap="flat" cmpd="sng" algn="ctr">
              <a:noFill/>
              <a:prstDash val="solid"/>
              <a:round/>
              <a:headEnd type="none" w="med" len="med"/>
              <a:tailEnd type="none" w="med" len="med"/>
            </a:ln>
            <a:effectLst/>
          </p:spPr>
          <p:txBody>
            <a:bodyPr vert="horz" wrap="square" lIns="100584" tIns="45720" rIns="91440" bIns="45720" numCol="1" rtlCol="0" anchor="ctr" anchorCtr="0" compatLnSpc="1">
              <a:prstTxWarp prst="textNoShape">
                <a:avLst/>
              </a:prstTxWarp>
              <a:noAutofit/>
            </a:bodyPr>
            <a:lstStyle/>
            <a:p>
              <a:pPr algn="l"/>
              <a:r>
                <a:rPr lang="en-US" sz="600" b="0" i="0">
                  <a:solidFill>
                    <a:schemeClr val="bg1"/>
                  </a:solidFill>
                  <a:latin typeface="Arial" panose="020B0604020202020204" pitchFamily="34" charset="0"/>
                  <a:cs typeface="Arial" panose="020B0604020202020204" pitchFamily="34" charset="0"/>
                </a:rPr>
                <a:t>R0 G0 </a:t>
              </a:r>
            </a:p>
            <a:p>
              <a:pPr algn="l"/>
              <a:r>
                <a:rPr lang="en-US" sz="600" b="0" i="0">
                  <a:solidFill>
                    <a:schemeClr val="bg1"/>
                  </a:solidFill>
                  <a:latin typeface="Arial" panose="020B0604020202020204" pitchFamily="34" charset="0"/>
                  <a:cs typeface="Arial" panose="020B0604020202020204" pitchFamily="34" charset="0"/>
                </a:rPr>
                <a:t>B0</a:t>
              </a:r>
            </a:p>
          </p:txBody>
        </p:sp>
        <p:sp>
          <p:nvSpPr>
            <p:cNvPr id="38" name="Rectangle 37">
              <a:extLst>
                <a:ext uri="{FF2B5EF4-FFF2-40B4-BE49-F238E27FC236}">
                  <a16:creationId xmlns:a16="http://schemas.microsoft.com/office/drawing/2014/main" id="{A352493C-B20E-DA49-B204-34DDEFA6E638}"/>
                </a:ext>
              </a:extLst>
            </p:cNvPr>
            <p:cNvSpPr/>
            <p:nvPr/>
          </p:nvSpPr>
          <p:spPr bwMode="auto">
            <a:xfrm rot="16200000">
              <a:off x="-1269627" y="527327"/>
              <a:ext cx="1272123" cy="217394"/>
            </a:xfrm>
            <a:prstGeom prst="rect">
              <a:avLst/>
            </a:prstGeom>
            <a:solidFill>
              <a:schemeClr val="bg1"/>
            </a:solidFill>
            <a:ln w="9525" cap="flat" cmpd="sng" algn="ctr">
              <a:solidFill>
                <a:srgbClr val="404040"/>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50000"/>
                </a:spcBef>
                <a:spcAft>
                  <a:spcPct val="0"/>
                </a:spcAft>
                <a:buClrTx/>
                <a:buSzTx/>
                <a:buFontTx/>
                <a:buNone/>
                <a:tabLst/>
              </a:pPr>
              <a:r>
                <a:rPr kumimoji="0" lang="en-US" sz="500" b="0" i="0" u="none" strike="noStrike" cap="none" normalizeH="0" baseline="0">
                  <a:ln>
                    <a:noFill/>
                  </a:ln>
                  <a:solidFill>
                    <a:srgbClr val="404040"/>
                  </a:solidFill>
                  <a:effectLst/>
                  <a:latin typeface="Arial" panose="020B0604020202020204" pitchFamily="34" charset="0"/>
                  <a:cs typeface="Arial" panose="020B0604020202020204" pitchFamily="34" charset="0"/>
                </a:rPr>
                <a:t>MAIN COLOR</a:t>
              </a:r>
            </a:p>
          </p:txBody>
        </p:sp>
        <p:sp>
          <p:nvSpPr>
            <p:cNvPr id="39" name="Rectangle 38">
              <a:extLst>
                <a:ext uri="{FF2B5EF4-FFF2-40B4-BE49-F238E27FC236}">
                  <a16:creationId xmlns:a16="http://schemas.microsoft.com/office/drawing/2014/main" id="{937A3165-E4D4-6745-A9E8-B5D9F2D3D87C}"/>
                </a:ext>
              </a:extLst>
            </p:cNvPr>
            <p:cNvSpPr/>
            <p:nvPr/>
          </p:nvSpPr>
          <p:spPr bwMode="auto">
            <a:xfrm rot="16200000">
              <a:off x="-1034180" y="1696489"/>
              <a:ext cx="814377" cy="230543"/>
            </a:xfrm>
            <a:prstGeom prst="rect">
              <a:avLst/>
            </a:prstGeom>
            <a:solidFill>
              <a:schemeClr val="bg1"/>
            </a:solidFill>
            <a:ln w="9525" cap="flat" cmpd="sng" algn="ctr">
              <a:solidFill>
                <a:srgbClr val="404040"/>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50000"/>
                </a:spcBef>
                <a:spcAft>
                  <a:spcPct val="0"/>
                </a:spcAft>
                <a:buClrTx/>
                <a:buSzTx/>
                <a:buFontTx/>
                <a:buNone/>
                <a:tabLst/>
              </a:pPr>
              <a:r>
                <a:rPr kumimoji="0" lang="en-US" sz="5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ACCENT COLORS</a:t>
              </a:r>
            </a:p>
          </p:txBody>
        </p:sp>
        <p:sp>
          <p:nvSpPr>
            <p:cNvPr id="41" name="Rectangle 40">
              <a:extLst>
                <a:ext uri="{FF2B5EF4-FFF2-40B4-BE49-F238E27FC236}">
                  <a16:creationId xmlns:a16="http://schemas.microsoft.com/office/drawing/2014/main" id="{740A55E7-887E-FB4E-971D-7249A837F78C}"/>
                </a:ext>
              </a:extLst>
            </p:cNvPr>
            <p:cNvSpPr/>
            <p:nvPr/>
          </p:nvSpPr>
          <p:spPr bwMode="auto">
            <a:xfrm>
              <a:off x="-1315242" y="2547535"/>
              <a:ext cx="389590" cy="389590"/>
            </a:xfrm>
            <a:prstGeom prst="rect">
              <a:avLst/>
            </a:prstGeom>
            <a:solidFill>
              <a:srgbClr val="43A9D8"/>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R67</a:t>
              </a:r>
            </a:p>
            <a:p>
              <a:pPr algn="l"/>
              <a:r>
                <a:rPr lang="en-US" sz="600" b="0" i="0">
                  <a:solidFill>
                    <a:srgbClr val="FFFFFF"/>
                  </a:solidFill>
                  <a:latin typeface="Arial" panose="020B0604020202020204" pitchFamily="34" charset="0"/>
                  <a:cs typeface="Arial" panose="020B0604020202020204" pitchFamily="34" charset="0"/>
                </a:rPr>
                <a:t>G169 </a:t>
              </a:r>
            </a:p>
            <a:p>
              <a:pPr algn="l"/>
              <a:r>
                <a:rPr lang="en-US" sz="600" b="0" i="0">
                  <a:solidFill>
                    <a:srgbClr val="FFFFFF"/>
                  </a:solidFill>
                  <a:latin typeface="Arial" panose="020B0604020202020204" pitchFamily="34" charset="0"/>
                  <a:cs typeface="Arial" panose="020B0604020202020204" pitchFamily="34" charset="0"/>
                </a:rPr>
                <a:t>B216</a:t>
              </a:r>
            </a:p>
          </p:txBody>
        </p:sp>
        <p:sp>
          <p:nvSpPr>
            <p:cNvPr id="42" name="Rectangle 41">
              <a:extLst>
                <a:ext uri="{FF2B5EF4-FFF2-40B4-BE49-F238E27FC236}">
                  <a16:creationId xmlns:a16="http://schemas.microsoft.com/office/drawing/2014/main" id="{573A9A31-818A-E945-A10D-E32254897C50}"/>
                </a:ext>
              </a:extLst>
            </p:cNvPr>
            <p:cNvSpPr/>
            <p:nvPr/>
          </p:nvSpPr>
          <p:spPr bwMode="auto">
            <a:xfrm>
              <a:off x="-883280" y="2547535"/>
              <a:ext cx="389590" cy="389590"/>
            </a:xfrm>
            <a:prstGeom prst="rect">
              <a:avLst/>
            </a:prstGeom>
            <a:solidFill>
              <a:srgbClr val="95C7E6"/>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R149</a:t>
              </a:r>
            </a:p>
            <a:p>
              <a:pPr algn="l"/>
              <a:r>
                <a:rPr lang="en-US" sz="600" b="0" i="0">
                  <a:solidFill>
                    <a:srgbClr val="FFFFFF"/>
                  </a:solidFill>
                  <a:latin typeface="Arial" panose="020B0604020202020204" pitchFamily="34" charset="0"/>
                  <a:cs typeface="Arial" panose="020B0604020202020204" pitchFamily="34" charset="0"/>
                </a:rPr>
                <a:t>G199 </a:t>
              </a:r>
            </a:p>
            <a:p>
              <a:pPr algn="l"/>
              <a:r>
                <a:rPr lang="en-US" sz="600" b="0" i="0">
                  <a:solidFill>
                    <a:srgbClr val="FFFFFF"/>
                  </a:solidFill>
                  <a:latin typeface="Arial" panose="020B0604020202020204" pitchFamily="34" charset="0"/>
                  <a:cs typeface="Arial" panose="020B0604020202020204" pitchFamily="34" charset="0"/>
                </a:rPr>
                <a:t>B230</a:t>
              </a:r>
            </a:p>
          </p:txBody>
        </p:sp>
        <p:sp>
          <p:nvSpPr>
            <p:cNvPr id="43" name="Rectangle 42">
              <a:extLst>
                <a:ext uri="{FF2B5EF4-FFF2-40B4-BE49-F238E27FC236}">
                  <a16:creationId xmlns:a16="http://schemas.microsoft.com/office/drawing/2014/main" id="{9D6704A9-50E7-AA4C-98CA-CDE708715759}"/>
                </a:ext>
              </a:extLst>
            </p:cNvPr>
            <p:cNvSpPr/>
            <p:nvPr/>
          </p:nvSpPr>
          <p:spPr bwMode="auto">
            <a:xfrm>
              <a:off x="-451318" y="2547535"/>
              <a:ext cx="389590" cy="389590"/>
            </a:xfrm>
            <a:prstGeom prst="rect">
              <a:avLst/>
            </a:prstGeom>
            <a:solidFill>
              <a:srgbClr val="E0ECF7"/>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R224</a:t>
              </a:r>
            </a:p>
            <a:p>
              <a:pPr algn="l"/>
              <a:r>
                <a:rPr lang="en-US" sz="600" b="0" i="0">
                  <a:solidFill>
                    <a:schemeClr val="accent1"/>
                  </a:solidFill>
                  <a:latin typeface="Arial" panose="020B0604020202020204" pitchFamily="34" charset="0"/>
                  <a:cs typeface="Arial" panose="020B0604020202020204" pitchFamily="34" charset="0"/>
                </a:rPr>
                <a:t>G236 </a:t>
              </a:r>
            </a:p>
            <a:p>
              <a:pPr algn="l"/>
              <a:r>
                <a:rPr lang="en-US" sz="600" b="0" i="0">
                  <a:solidFill>
                    <a:schemeClr val="accent1"/>
                  </a:solidFill>
                  <a:latin typeface="Arial" panose="020B0604020202020204" pitchFamily="34" charset="0"/>
                  <a:cs typeface="Arial" panose="020B0604020202020204" pitchFamily="34" charset="0"/>
                </a:rPr>
                <a:t>B247</a:t>
              </a:r>
            </a:p>
          </p:txBody>
        </p:sp>
        <p:sp>
          <p:nvSpPr>
            <p:cNvPr id="44" name="Rectangle 43">
              <a:extLst>
                <a:ext uri="{FF2B5EF4-FFF2-40B4-BE49-F238E27FC236}">
                  <a16:creationId xmlns:a16="http://schemas.microsoft.com/office/drawing/2014/main" id="{78C8645A-6898-444A-9BE4-BEAA6E8FAFB2}"/>
                </a:ext>
              </a:extLst>
            </p:cNvPr>
            <p:cNvSpPr/>
            <p:nvPr/>
          </p:nvSpPr>
          <p:spPr bwMode="auto">
            <a:xfrm>
              <a:off x="-1315242" y="2987147"/>
              <a:ext cx="389590" cy="389590"/>
            </a:xfrm>
            <a:prstGeom prst="rect">
              <a:avLst/>
            </a:prstGeom>
            <a:solidFill>
              <a:srgbClr val="828892"/>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R130</a:t>
              </a:r>
            </a:p>
            <a:p>
              <a:pPr algn="l"/>
              <a:r>
                <a:rPr lang="en-US" sz="600" b="0" i="0">
                  <a:solidFill>
                    <a:srgbClr val="FFFFFF"/>
                  </a:solidFill>
                  <a:latin typeface="Arial" panose="020B0604020202020204" pitchFamily="34" charset="0"/>
                  <a:cs typeface="Arial" panose="020B0604020202020204" pitchFamily="34" charset="0"/>
                </a:rPr>
                <a:t>G136 </a:t>
              </a:r>
            </a:p>
            <a:p>
              <a:pPr algn="l"/>
              <a:r>
                <a:rPr lang="en-US" sz="600" b="0" i="0">
                  <a:solidFill>
                    <a:srgbClr val="FFFFFF"/>
                  </a:solidFill>
                  <a:latin typeface="Arial" panose="020B0604020202020204" pitchFamily="34" charset="0"/>
                  <a:cs typeface="Arial" panose="020B0604020202020204" pitchFamily="34" charset="0"/>
                </a:rPr>
                <a:t>B146</a:t>
              </a:r>
            </a:p>
          </p:txBody>
        </p:sp>
        <p:sp>
          <p:nvSpPr>
            <p:cNvPr id="45" name="Rectangle 44">
              <a:extLst>
                <a:ext uri="{FF2B5EF4-FFF2-40B4-BE49-F238E27FC236}">
                  <a16:creationId xmlns:a16="http://schemas.microsoft.com/office/drawing/2014/main" id="{F03BFEBD-9667-AC45-BD82-4950D2514FD1}"/>
                </a:ext>
              </a:extLst>
            </p:cNvPr>
            <p:cNvSpPr/>
            <p:nvPr/>
          </p:nvSpPr>
          <p:spPr bwMode="auto">
            <a:xfrm>
              <a:off x="-883280" y="2986194"/>
              <a:ext cx="389590" cy="389590"/>
            </a:xfrm>
            <a:prstGeom prst="rect">
              <a:avLst/>
            </a:prstGeom>
            <a:solidFill>
              <a:srgbClr val="AFB1B8"/>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rgbClr val="FFFFFF"/>
                  </a:solidFill>
                  <a:latin typeface="Arial" panose="020B0604020202020204" pitchFamily="34" charset="0"/>
                  <a:cs typeface="Arial" panose="020B0604020202020204" pitchFamily="34" charset="0"/>
                </a:rPr>
                <a:t>R175</a:t>
              </a:r>
            </a:p>
            <a:p>
              <a:pPr algn="l"/>
              <a:r>
                <a:rPr lang="en-US" sz="600" b="0" i="0">
                  <a:solidFill>
                    <a:srgbClr val="FFFFFF"/>
                  </a:solidFill>
                  <a:latin typeface="Arial" panose="020B0604020202020204" pitchFamily="34" charset="0"/>
                  <a:cs typeface="Arial" panose="020B0604020202020204" pitchFamily="34" charset="0"/>
                </a:rPr>
                <a:t>G177 </a:t>
              </a:r>
            </a:p>
            <a:p>
              <a:pPr algn="l"/>
              <a:r>
                <a:rPr lang="en-US" sz="600" b="0" i="0">
                  <a:solidFill>
                    <a:srgbClr val="FFFFFF"/>
                  </a:solidFill>
                  <a:latin typeface="Arial" panose="020B0604020202020204" pitchFamily="34" charset="0"/>
                  <a:cs typeface="Arial" panose="020B0604020202020204" pitchFamily="34" charset="0"/>
                </a:rPr>
                <a:t>B184</a:t>
              </a:r>
            </a:p>
          </p:txBody>
        </p:sp>
        <p:sp>
          <p:nvSpPr>
            <p:cNvPr id="46" name="Rectangle 45">
              <a:extLst>
                <a:ext uri="{FF2B5EF4-FFF2-40B4-BE49-F238E27FC236}">
                  <a16:creationId xmlns:a16="http://schemas.microsoft.com/office/drawing/2014/main" id="{985AB43B-ED43-3148-8CAB-6BA081375517}"/>
                </a:ext>
              </a:extLst>
            </p:cNvPr>
            <p:cNvSpPr/>
            <p:nvPr/>
          </p:nvSpPr>
          <p:spPr bwMode="auto">
            <a:xfrm>
              <a:off x="-451318" y="2986194"/>
              <a:ext cx="389590" cy="389590"/>
            </a:xfrm>
            <a:prstGeom prst="rect">
              <a:avLst/>
            </a:prstGeom>
            <a:solidFill>
              <a:srgbClr val="E5E4E6"/>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tx2"/>
                  </a:solidFill>
                  <a:latin typeface="Arial" panose="020B0604020202020204" pitchFamily="34" charset="0"/>
                  <a:cs typeface="Arial" panose="020B0604020202020204" pitchFamily="34" charset="0"/>
                </a:rPr>
                <a:t>R229</a:t>
              </a:r>
            </a:p>
            <a:p>
              <a:pPr algn="l"/>
              <a:r>
                <a:rPr lang="en-US" sz="600" b="0" i="0">
                  <a:solidFill>
                    <a:schemeClr val="tx2"/>
                  </a:solidFill>
                  <a:latin typeface="Arial" panose="020B0604020202020204" pitchFamily="34" charset="0"/>
                  <a:cs typeface="Arial" panose="020B0604020202020204" pitchFamily="34" charset="0"/>
                </a:rPr>
                <a:t>G228 </a:t>
              </a:r>
            </a:p>
            <a:p>
              <a:pPr algn="l"/>
              <a:r>
                <a:rPr lang="en-US" sz="600" b="0" i="0">
                  <a:solidFill>
                    <a:schemeClr val="tx2"/>
                  </a:solidFill>
                  <a:latin typeface="Arial" panose="020B0604020202020204" pitchFamily="34" charset="0"/>
                  <a:cs typeface="Arial" panose="020B0604020202020204" pitchFamily="34" charset="0"/>
                </a:rPr>
                <a:t>B230</a:t>
              </a:r>
            </a:p>
          </p:txBody>
        </p:sp>
        <p:sp>
          <p:nvSpPr>
            <p:cNvPr id="47" name="Rectangle 46">
              <a:extLst>
                <a:ext uri="{FF2B5EF4-FFF2-40B4-BE49-F238E27FC236}">
                  <a16:creationId xmlns:a16="http://schemas.microsoft.com/office/drawing/2014/main" id="{BB97D92E-BC77-A74B-8A40-42F294A56675}"/>
                </a:ext>
              </a:extLst>
            </p:cNvPr>
            <p:cNvSpPr/>
            <p:nvPr/>
          </p:nvSpPr>
          <p:spPr bwMode="auto">
            <a:xfrm>
              <a:off x="-1315242" y="3426759"/>
              <a:ext cx="389590" cy="389590"/>
            </a:xfrm>
            <a:prstGeom prst="rect">
              <a:avLst/>
            </a:prstGeom>
            <a:solidFill>
              <a:srgbClr val="A7DFF9"/>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R167</a:t>
              </a:r>
            </a:p>
            <a:p>
              <a:pPr algn="l"/>
              <a:r>
                <a:rPr lang="en-US" sz="600" b="0" i="0">
                  <a:solidFill>
                    <a:schemeClr val="accent1"/>
                  </a:solidFill>
                  <a:latin typeface="Arial" panose="020B0604020202020204" pitchFamily="34" charset="0"/>
                  <a:cs typeface="Arial" panose="020B0604020202020204" pitchFamily="34" charset="0"/>
                </a:rPr>
                <a:t>G223 </a:t>
              </a:r>
            </a:p>
            <a:p>
              <a:pPr algn="l"/>
              <a:r>
                <a:rPr lang="en-US" sz="600" b="0" i="0">
                  <a:solidFill>
                    <a:schemeClr val="accent1"/>
                  </a:solidFill>
                  <a:latin typeface="Arial" panose="020B0604020202020204" pitchFamily="34" charset="0"/>
                  <a:cs typeface="Arial" panose="020B0604020202020204" pitchFamily="34" charset="0"/>
                </a:rPr>
                <a:t>B249</a:t>
              </a:r>
            </a:p>
          </p:txBody>
        </p:sp>
        <p:sp>
          <p:nvSpPr>
            <p:cNvPr id="48" name="Rectangle 47">
              <a:extLst>
                <a:ext uri="{FF2B5EF4-FFF2-40B4-BE49-F238E27FC236}">
                  <a16:creationId xmlns:a16="http://schemas.microsoft.com/office/drawing/2014/main" id="{2ABBDCEB-4ED9-204E-99C9-E0533CABEAAE}"/>
                </a:ext>
              </a:extLst>
            </p:cNvPr>
            <p:cNvSpPr/>
            <p:nvPr/>
          </p:nvSpPr>
          <p:spPr bwMode="auto">
            <a:xfrm>
              <a:off x="-883280" y="3424852"/>
              <a:ext cx="389590" cy="389590"/>
            </a:xfrm>
            <a:prstGeom prst="rect">
              <a:avLst/>
            </a:prstGeom>
            <a:solidFill>
              <a:srgbClr val="CCECFC"/>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R204</a:t>
              </a:r>
            </a:p>
            <a:p>
              <a:pPr algn="l"/>
              <a:r>
                <a:rPr lang="en-US" sz="600" b="0" i="0">
                  <a:solidFill>
                    <a:schemeClr val="accent1"/>
                  </a:solidFill>
                  <a:latin typeface="Arial" panose="020B0604020202020204" pitchFamily="34" charset="0"/>
                  <a:cs typeface="Arial" panose="020B0604020202020204" pitchFamily="34" charset="0"/>
                </a:rPr>
                <a:t>G236 </a:t>
              </a:r>
            </a:p>
            <a:p>
              <a:pPr algn="l"/>
              <a:r>
                <a:rPr lang="en-US" sz="600" b="0" i="0">
                  <a:solidFill>
                    <a:schemeClr val="accent1"/>
                  </a:solidFill>
                  <a:latin typeface="Arial" panose="020B0604020202020204" pitchFamily="34" charset="0"/>
                  <a:cs typeface="Arial" panose="020B0604020202020204" pitchFamily="34" charset="0"/>
                </a:rPr>
                <a:t>B252</a:t>
              </a:r>
            </a:p>
          </p:txBody>
        </p:sp>
        <p:sp>
          <p:nvSpPr>
            <p:cNvPr id="49" name="Rectangle 48">
              <a:extLst>
                <a:ext uri="{FF2B5EF4-FFF2-40B4-BE49-F238E27FC236}">
                  <a16:creationId xmlns:a16="http://schemas.microsoft.com/office/drawing/2014/main" id="{35BF972A-2789-A744-A716-A0ABCE3AC3CD}"/>
                </a:ext>
              </a:extLst>
            </p:cNvPr>
            <p:cNvSpPr/>
            <p:nvPr/>
          </p:nvSpPr>
          <p:spPr bwMode="auto">
            <a:xfrm>
              <a:off x="-451318" y="3424852"/>
              <a:ext cx="389590" cy="389590"/>
            </a:xfrm>
            <a:prstGeom prst="rect">
              <a:avLst/>
            </a:prstGeom>
            <a:solidFill>
              <a:srgbClr val="F0F9FE"/>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accent1"/>
                  </a:solidFill>
                  <a:latin typeface="Arial" panose="020B0604020202020204" pitchFamily="34" charset="0"/>
                  <a:cs typeface="Arial" panose="020B0604020202020204" pitchFamily="34" charset="0"/>
                </a:rPr>
                <a:t>R240</a:t>
              </a:r>
            </a:p>
            <a:p>
              <a:pPr algn="l"/>
              <a:r>
                <a:rPr lang="en-US" sz="600" b="0" i="0">
                  <a:solidFill>
                    <a:schemeClr val="accent1"/>
                  </a:solidFill>
                  <a:latin typeface="Arial" panose="020B0604020202020204" pitchFamily="34" charset="0"/>
                  <a:cs typeface="Arial" panose="020B0604020202020204" pitchFamily="34" charset="0"/>
                </a:rPr>
                <a:t>G249 </a:t>
              </a:r>
            </a:p>
            <a:p>
              <a:pPr algn="l"/>
              <a:r>
                <a:rPr lang="en-US" sz="600" b="0" i="0">
                  <a:solidFill>
                    <a:schemeClr val="accent1"/>
                  </a:solidFill>
                  <a:latin typeface="Arial" panose="020B0604020202020204" pitchFamily="34" charset="0"/>
                  <a:cs typeface="Arial" panose="020B0604020202020204" pitchFamily="34" charset="0"/>
                </a:rPr>
                <a:t>B254</a:t>
              </a:r>
            </a:p>
          </p:txBody>
        </p:sp>
        <p:sp>
          <p:nvSpPr>
            <p:cNvPr id="50" name="Rectangle 49">
              <a:extLst>
                <a:ext uri="{FF2B5EF4-FFF2-40B4-BE49-F238E27FC236}">
                  <a16:creationId xmlns:a16="http://schemas.microsoft.com/office/drawing/2014/main" id="{BABD4C40-6850-3442-B946-5F02B93A330D}"/>
                </a:ext>
              </a:extLst>
            </p:cNvPr>
            <p:cNvSpPr/>
            <p:nvPr/>
          </p:nvSpPr>
          <p:spPr bwMode="auto">
            <a:xfrm>
              <a:off x="-1315242" y="3866372"/>
              <a:ext cx="389590" cy="389590"/>
            </a:xfrm>
            <a:prstGeom prst="rect">
              <a:avLst/>
            </a:prstGeom>
            <a:solidFill>
              <a:schemeClr val="accent3"/>
            </a:solidFill>
            <a:ln w="12700" cap="flat" cmpd="sng" algn="ctr">
              <a:noFill/>
              <a:prstDash val="solid"/>
              <a:round/>
              <a:headEnd type="none" w="med" len="med"/>
              <a:tailEnd type="none" w="med" len="med"/>
            </a:ln>
            <a:effectLst/>
          </p:spPr>
          <p:txBody>
            <a:bodyPr vert="horz" wrap="square" lIns="100584" tIns="0" rIns="0" bIns="0" numCol="1" rtlCol="0" anchor="ctr" anchorCtr="0" compatLnSpc="1">
              <a:prstTxWarp prst="textNoShape">
                <a:avLst/>
              </a:prstTxWarp>
              <a:noAutofit/>
            </a:bodyPr>
            <a:lstStyle/>
            <a:p>
              <a:pPr algn="l"/>
              <a:r>
                <a:rPr lang="en-US" sz="600" b="0" i="0">
                  <a:solidFill>
                    <a:schemeClr val="bg2"/>
                  </a:solidFill>
                  <a:latin typeface="Arial" panose="020B0604020202020204" pitchFamily="34" charset="0"/>
                  <a:cs typeface="Arial" panose="020B0604020202020204" pitchFamily="34" charset="0"/>
                </a:rPr>
                <a:t>R60</a:t>
              </a:r>
            </a:p>
            <a:p>
              <a:pPr algn="l"/>
              <a:r>
                <a:rPr lang="en-US" sz="600" b="0" i="0">
                  <a:solidFill>
                    <a:schemeClr val="bg2"/>
                  </a:solidFill>
                  <a:latin typeface="Arial" panose="020B0604020202020204" pitchFamily="34" charset="0"/>
                  <a:cs typeface="Arial" panose="020B0604020202020204" pitchFamily="34" charset="0"/>
                </a:rPr>
                <a:t>G60 </a:t>
              </a:r>
            </a:p>
            <a:p>
              <a:pPr algn="l"/>
              <a:r>
                <a:rPr lang="en-US" sz="600" b="0" i="0">
                  <a:solidFill>
                    <a:schemeClr val="bg2"/>
                  </a:solidFill>
                  <a:latin typeface="Arial" panose="020B0604020202020204" pitchFamily="34" charset="0"/>
                  <a:cs typeface="Arial" panose="020B0604020202020204" pitchFamily="34" charset="0"/>
                </a:rPr>
                <a:t>B59</a:t>
              </a:r>
            </a:p>
          </p:txBody>
        </p:sp>
        <p:sp>
          <p:nvSpPr>
            <p:cNvPr id="51" name="Rectangle 50">
              <a:extLst>
                <a:ext uri="{FF2B5EF4-FFF2-40B4-BE49-F238E27FC236}">
                  <a16:creationId xmlns:a16="http://schemas.microsoft.com/office/drawing/2014/main" id="{F27AE2BF-7FEC-3544-A77E-391D7173ADFC}"/>
                </a:ext>
              </a:extLst>
            </p:cNvPr>
            <p:cNvSpPr/>
            <p:nvPr/>
          </p:nvSpPr>
          <p:spPr bwMode="auto">
            <a:xfrm>
              <a:off x="-1315242" y="2370828"/>
              <a:ext cx="1253514" cy="117131"/>
            </a:xfrm>
            <a:prstGeom prst="rect">
              <a:avLst/>
            </a:prstGeom>
            <a:solidFill>
              <a:schemeClr val="bg1"/>
            </a:solidFill>
            <a:ln w="9525" cap="flat" cmpd="sng" algn="ctr">
              <a:solidFill>
                <a:srgbClr val="404040"/>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50000"/>
                </a:spcBef>
                <a:spcAft>
                  <a:spcPct val="0"/>
                </a:spcAft>
                <a:buClrTx/>
                <a:buSzTx/>
                <a:buFontTx/>
                <a:buNone/>
                <a:tabLst/>
              </a:pPr>
              <a:r>
                <a:rPr kumimoji="0" lang="en-US" sz="500" b="0" i="0" u="none" strike="noStrike" cap="none" normalizeH="0" baseline="0">
                  <a:ln>
                    <a:noFill/>
                  </a:ln>
                  <a:solidFill>
                    <a:srgbClr val="404040"/>
                  </a:solidFill>
                  <a:effectLst/>
                  <a:latin typeface="Arial" panose="020B0604020202020204" pitchFamily="34" charset="0"/>
                  <a:cs typeface="Arial" panose="020B0604020202020204" pitchFamily="34" charset="0"/>
                </a:rPr>
                <a:t>SECONDARY PALETTE: TINTS</a:t>
              </a:r>
            </a:p>
          </p:txBody>
        </p:sp>
        <p:sp>
          <p:nvSpPr>
            <p:cNvPr id="52" name="Rectangle 51">
              <a:extLst>
                <a:ext uri="{FF2B5EF4-FFF2-40B4-BE49-F238E27FC236}">
                  <a16:creationId xmlns:a16="http://schemas.microsoft.com/office/drawing/2014/main" id="{BBAD6806-3758-7C4D-8427-14BDAA325F9D}"/>
                </a:ext>
              </a:extLst>
            </p:cNvPr>
            <p:cNvSpPr/>
            <p:nvPr/>
          </p:nvSpPr>
          <p:spPr bwMode="auto">
            <a:xfrm rot="16200000">
              <a:off x="-1659146" y="2620570"/>
              <a:ext cx="379684" cy="230543"/>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DDM </a:t>
              </a:r>
              <a:b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b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BLUE</a:t>
              </a:r>
            </a:p>
          </p:txBody>
        </p:sp>
        <p:sp>
          <p:nvSpPr>
            <p:cNvPr id="53" name="Rectangle 52">
              <a:extLst>
                <a:ext uri="{FF2B5EF4-FFF2-40B4-BE49-F238E27FC236}">
                  <a16:creationId xmlns:a16="http://schemas.microsoft.com/office/drawing/2014/main" id="{75080A3D-CD2A-7E46-BA33-A0F9CA5CA9BC}"/>
                </a:ext>
              </a:extLst>
            </p:cNvPr>
            <p:cNvSpPr/>
            <p:nvPr/>
          </p:nvSpPr>
          <p:spPr bwMode="auto">
            <a:xfrm rot="16200000">
              <a:off x="-1670667" y="3060959"/>
              <a:ext cx="380074" cy="230543"/>
            </a:xfrm>
            <a:prstGeom prst="rect">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SLATE GRAY</a:t>
              </a:r>
            </a:p>
          </p:txBody>
        </p:sp>
        <p:sp>
          <p:nvSpPr>
            <p:cNvPr id="54" name="Rectangle 53">
              <a:extLst>
                <a:ext uri="{FF2B5EF4-FFF2-40B4-BE49-F238E27FC236}">
                  <a16:creationId xmlns:a16="http://schemas.microsoft.com/office/drawing/2014/main" id="{D51A8B1C-733E-904D-A4F9-E1FC9CA4124E}"/>
                </a:ext>
              </a:extLst>
            </p:cNvPr>
            <p:cNvSpPr/>
            <p:nvPr/>
          </p:nvSpPr>
          <p:spPr bwMode="auto">
            <a:xfrm rot="16200000">
              <a:off x="-1670667" y="3500861"/>
              <a:ext cx="380074" cy="230543"/>
            </a:xfrm>
            <a:prstGeom prst="rect">
              <a:avLst/>
            </a:prstGeom>
            <a:solidFill>
              <a:schemeClr val="accent4"/>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RAPID</a:t>
              </a:r>
              <a:b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b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 BLUE</a:t>
              </a:r>
            </a:p>
          </p:txBody>
        </p:sp>
        <p:sp>
          <p:nvSpPr>
            <p:cNvPr id="55" name="Rectangle 54">
              <a:extLst>
                <a:ext uri="{FF2B5EF4-FFF2-40B4-BE49-F238E27FC236}">
                  <a16:creationId xmlns:a16="http://schemas.microsoft.com/office/drawing/2014/main" id="{7A6AB496-37FE-FD4F-BF59-CDD3080F5C00}"/>
                </a:ext>
              </a:extLst>
            </p:cNvPr>
            <p:cNvSpPr/>
            <p:nvPr/>
          </p:nvSpPr>
          <p:spPr bwMode="auto">
            <a:xfrm rot="16200000">
              <a:off x="-1670667" y="3944767"/>
              <a:ext cx="380074" cy="230543"/>
            </a:xfrm>
            <a:prstGeom prst="rect">
              <a:avLst/>
            </a:prstGeom>
            <a:solidFill>
              <a:srgbClr val="000000"/>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378" rtl="0" eaLnBrk="1" fontAlgn="base" latinLnBrk="0" hangingPunct="1">
                <a:lnSpc>
                  <a:spcPct val="100000"/>
                </a:lnSpc>
                <a:spcBef>
                  <a:spcPct val="50000"/>
                </a:spcBef>
                <a:spcAft>
                  <a:spcPct val="0"/>
                </a:spcAft>
                <a:buClrTx/>
                <a:buSzTx/>
                <a:buFontTx/>
                <a:buNone/>
                <a:tabLst/>
              </a:pPr>
              <a:r>
                <a:rPr kumimoji="0" lang="en-US" sz="500" b="1" i="0" u="none" strike="noStrike" cap="none" normalizeH="0" baseline="0">
                  <a:ln>
                    <a:noFill/>
                  </a:ln>
                  <a:solidFill>
                    <a:schemeClr val="bg2"/>
                  </a:solidFill>
                  <a:effectLst/>
                  <a:latin typeface="Arial" panose="020B0604020202020204" pitchFamily="34" charset="0"/>
                  <a:cs typeface="Arial" panose="020B0604020202020204" pitchFamily="34" charset="0"/>
                </a:rPr>
                <a:t>BLACK</a:t>
              </a:r>
            </a:p>
          </p:txBody>
        </p:sp>
      </p:grpSp>
      <p:sp>
        <p:nvSpPr>
          <p:cNvPr id="7" name="Footer Placeholder 6">
            <a:extLst>
              <a:ext uri="{FF2B5EF4-FFF2-40B4-BE49-F238E27FC236}">
                <a16:creationId xmlns:a16="http://schemas.microsoft.com/office/drawing/2014/main" id="{F00153C0-0DB5-3E4F-87E1-6E481295A474}"/>
              </a:ext>
            </a:extLst>
          </p:cNvPr>
          <p:cNvSpPr>
            <a:spLocks noGrp="1"/>
          </p:cNvSpPr>
          <p:nvPr>
            <p:ph type="ftr" sz="quarter" idx="3"/>
          </p:nvPr>
        </p:nvSpPr>
        <p:spPr>
          <a:xfrm>
            <a:off x="2875976" y="4837176"/>
            <a:ext cx="5445369" cy="204724"/>
          </a:xfrm>
          <a:prstGeom prst="rect">
            <a:avLst/>
          </a:prstGeom>
        </p:spPr>
        <p:txBody>
          <a:bodyPr vert="horz" lIns="91440" tIns="0" rIns="36576" bIns="45720" rtlCol="0" anchor="t"/>
          <a:lstStyle>
            <a:lvl1pPr algn="r">
              <a:defRPr sz="700" cap="all" spc="40" baseline="0">
                <a:solidFill>
                  <a:schemeClr val="tx1"/>
                </a:solidFill>
                <a:latin typeface="Arial" panose="020B0604020202020204" pitchFamily="34" charset="0"/>
                <a:cs typeface="Arial" panose="020B0604020202020204" pitchFamily="34" charset="0"/>
              </a:defRPr>
            </a:lvl1pPr>
          </a:lstStyle>
          <a:p>
            <a:endParaRPr lang="en-US" spc="40"/>
          </a:p>
        </p:txBody>
      </p:sp>
    </p:spTree>
    <p:extLst>
      <p:ext uri="{BB962C8B-B14F-4D97-AF65-F5344CB8AC3E}">
        <p14:creationId xmlns:p14="http://schemas.microsoft.com/office/powerpoint/2010/main" val="99430598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Lst>
  <p:hf hdr="0" ftr="0" dt="0"/>
  <p:txStyles>
    <p:titleStyle>
      <a:lvl1pPr algn="l" defTabSz="685783" rtl="0" eaLnBrk="1" latinLnBrk="0" hangingPunct="1">
        <a:lnSpc>
          <a:spcPts val="1500"/>
        </a:lnSpc>
        <a:spcBef>
          <a:spcPct val="0"/>
        </a:spcBef>
        <a:buNone/>
        <a:defRPr sz="1200" b="1" i="0" kern="1200" cap="all" spc="5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14000"/>
        </a:lnSpc>
        <a:spcBef>
          <a:spcPts val="800"/>
        </a:spcBef>
        <a:buFont typeface="Arial" panose="020B0604020202020204" pitchFamily="34" charset="0"/>
        <a:buNone/>
        <a:defRPr sz="900" b="1" i="0" kern="1200">
          <a:solidFill>
            <a:schemeClr val="tx1"/>
          </a:solidFill>
          <a:latin typeface="Arial" panose="020B0604020202020204" pitchFamily="34" charset="0"/>
          <a:ea typeface="+mn-ea"/>
          <a:cs typeface="Arial" panose="020B0604020202020204" pitchFamily="34" charset="0"/>
        </a:defRPr>
      </a:lvl1pPr>
      <a:lvl2pPr marL="0" indent="0" algn="l" defTabSz="685783" rtl="0" eaLnBrk="1" latinLnBrk="0" hangingPunct="1">
        <a:lnSpc>
          <a:spcPct val="114000"/>
        </a:lnSpc>
        <a:spcBef>
          <a:spcPts val="200"/>
        </a:spcBef>
        <a:buFont typeface="Arial" panose="020B0604020202020204" pitchFamily="34" charset="0"/>
        <a:buNone/>
        <a:defRPr sz="900" kern="1200">
          <a:solidFill>
            <a:schemeClr val="accent3"/>
          </a:solidFill>
          <a:latin typeface="+mn-lt"/>
          <a:ea typeface="+mn-ea"/>
          <a:cs typeface="+mn-cs"/>
        </a:defRPr>
      </a:lvl2pPr>
      <a:lvl3pPr marL="73151" indent="-73151" algn="l" defTabSz="685783" rtl="0" eaLnBrk="1" latinLnBrk="0" hangingPunct="1">
        <a:lnSpc>
          <a:spcPct val="114000"/>
        </a:lnSpc>
        <a:spcBef>
          <a:spcPts val="200"/>
        </a:spcBef>
        <a:buClr>
          <a:schemeClr val="accent1"/>
        </a:buClr>
        <a:buFont typeface="System Font Regular"/>
        <a:buChar char="‣"/>
        <a:defRPr sz="900" kern="1200">
          <a:solidFill>
            <a:schemeClr val="accent3"/>
          </a:solidFill>
          <a:latin typeface="+mn-lt"/>
          <a:ea typeface="+mn-ea"/>
          <a:cs typeface="+mn-cs"/>
        </a:defRPr>
      </a:lvl3pPr>
      <a:lvl4pPr marL="153158" indent="-73151" algn="l" defTabSz="685783" rtl="0" eaLnBrk="1" latinLnBrk="0" hangingPunct="1">
        <a:lnSpc>
          <a:spcPct val="114000"/>
        </a:lnSpc>
        <a:spcBef>
          <a:spcPts val="200"/>
        </a:spcBef>
        <a:buClr>
          <a:schemeClr val="tx1"/>
        </a:buClr>
        <a:buFont typeface="System Font Regular"/>
        <a:buChar char="⁃"/>
        <a:defRPr sz="900" kern="1200">
          <a:solidFill>
            <a:schemeClr val="accent3"/>
          </a:solidFill>
          <a:latin typeface="+mn-lt"/>
          <a:ea typeface="+mn-ea"/>
          <a:cs typeface="+mn-cs"/>
        </a:defRPr>
      </a:lvl4pPr>
      <a:lvl5pPr marL="228594" indent="-109725" algn="l" defTabSz="685783" rtl="0" eaLnBrk="1" latinLnBrk="0" hangingPunct="1">
        <a:lnSpc>
          <a:spcPct val="114000"/>
        </a:lnSpc>
        <a:spcBef>
          <a:spcPts val="200"/>
        </a:spcBef>
        <a:buClr>
          <a:schemeClr val="tx1"/>
        </a:buClr>
        <a:buFont typeface=".PingFang SC Regular"/>
        <a:buChar char="・"/>
        <a:defRPr sz="900" kern="1200">
          <a:solidFill>
            <a:schemeClr val="accent3"/>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21.emf"/><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4B44CD-3F29-AE44-8E07-44D945087E71}"/>
              </a:ext>
            </a:extLst>
          </p:cNvPr>
          <p:cNvSpPr>
            <a:spLocks noGrp="1"/>
          </p:cNvSpPr>
          <p:nvPr>
            <p:ph type="body" sz="quarter" idx="27"/>
          </p:nvPr>
        </p:nvSpPr>
        <p:spPr>
          <a:xfrm>
            <a:off x="613600" y="1079864"/>
            <a:ext cx="5152820" cy="2059081"/>
          </a:xfrm>
        </p:spPr>
        <p:txBody>
          <a:bodyPr tIns="274320"/>
          <a:lstStyle/>
          <a:p>
            <a:pPr>
              <a:spcAft>
                <a:spcPts val="800"/>
              </a:spcAft>
            </a:pPr>
            <a:r>
              <a:rPr lang="en-US" sz="1300" b="1" dirty="0">
                <a:solidFill>
                  <a:schemeClr val="accent4"/>
                </a:solidFill>
                <a:latin typeface="Arial"/>
                <a:cs typeface="Arial"/>
              </a:rPr>
              <a:t>American 1 Credit Union</a:t>
            </a:r>
            <a:endParaRPr lang="en-US" dirty="0">
              <a:solidFill>
                <a:schemeClr val="accent4"/>
              </a:solidFill>
            </a:endParaRPr>
          </a:p>
          <a:p>
            <a:r>
              <a:rPr lang="en-US" sz="3400" dirty="0">
                <a:latin typeface="Arial"/>
                <a:cs typeface="Arial"/>
              </a:rPr>
              <a:t>Media Strategy + Buying</a:t>
            </a:r>
            <a:endParaRPr lang="en-US" sz="3400" dirty="0"/>
          </a:p>
        </p:txBody>
      </p:sp>
      <p:cxnSp>
        <p:nvCxnSpPr>
          <p:cNvPr id="4" name="Straight Connector 3">
            <a:extLst>
              <a:ext uri="{FF2B5EF4-FFF2-40B4-BE49-F238E27FC236}">
                <a16:creationId xmlns:a16="http://schemas.microsoft.com/office/drawing/2014/main" id="{AD266ABA-6028-DE4A-A64E-2E9EA9A400B3}"/>
              </a:ext>
            </a:extLst>
          </p:cNvPr>
          <p:cNvCxnSpPr>
            <a:cxnSpLocks/>
          </p:cNvCxnSpPr>
          <p:nvPr/>
        </p:nvCxnSpPr>
        <p:spPr>
          <a:xfrm>
            <a:off x="1075126" y="3138945"/>
            <a:ext cx="471293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475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251FF2-C6C8-A741-B775-C66371D8A91A}"/>
              </a:ext>
            </a:extLst>
          </p:cNvPr>
          <p:cNvSpPr>
            <a:spLocks noGrp="1"/>
          </p:cNvSpPr>
          <p:nvPr>
            <p:ph type="title"/>
          </p:nvPr>
        </p:nvSpPr>
        <p:spPr>
          <a:xfrm>
            <a:off x="1012951" y="2415209"/>
            <a:ext cx="6250209" cy="1102697"/>
          </a:xfrm>
        </p:spPr>
        <p:txBody>
          <a:bodyPr/>
          <a:lstStyle/>
          <a:p>
            <a:br>
              <a:rPr lang="en-US" dirty="0"/>
            </a:br>
            <a:r>
              <a:rPr lang="en-US" dirty="0"/>
              <a:t>MEDIA STRATEGY</a:t>
            </a:r>
          </a:p>
        </p:txBody>
      </p:sp>
      <p:cxnSp>
        <p:nvCxnSpPr>
          <p:cNvPr id="4" name="Straight Connector 3">
            <a:extLst>
              <a:ext uri="{FF2B5EF4-FFF2-40B4-BE49-F238E27FC236}">
                <a16:creationId xmlns:a16="http://schemas.microsoft.com/office/drawing/2014/main" id="{D42BD3D2-9AAE-4E49-96CD-8741FC62F73F}"/>
              </a:ext>
            </a:extLst>
          </p:cNvPr>
          <p:cNvCxnSpPr>
            <a:cxnSpLocks/>
          </p:cNvCxnSpPr>
          <p:nvPr/>
        </p:nvCxnSpPr>
        <p:spPr>
          <a:xfrm>
            <a:off x="992404" y="3532413"/>
            <a:ext cx="715919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440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8D06-2D5D-CD4E-B57A-EDB8DDD26F2F}"/>
              </a:ext>
            </a:extLst>
          </p:cNvPr>
          <p:cNvSpPr>
            <a:spLocks noGrp="1"/>
          </p:cNvSpPr>
          <p:nvPr>
            <p:ph type="title"/>
          </p:nvPr>
        </p:nvSpPr>
        <p:spPr>
          <a:xfrm>
            <a:off x="617222" y="578396"/>
            <a:ext cx="3726603" cy="371705"/>
          </a:xfrm>
        </p:spPr>
        <p:txBody>
          <a:bodyPr/>
          <a:lstStyle/>
          <a:p>
            <a:r>
              <a:rPr lang="en-US" dirty="0"/>
              <a:t>MEDIA STRATEGY</a:t>
            </a:r>
          </a:p>
        </p:txBody>
      </p:sp>
      <p:sp>
        <p:nvSpPr>
          <p:cNvPr id="5" name="TextBox 4">
            <a:extLst>
              <a:ext uri="{FF2B5EF4-FFF2-40B4-BE49-F238E27FC236}">
                <a16:creationId xmlns:a16="http://schemas.microsoft.com/office/drawing/2014/main" id="{706E4D10-F98A-6B45-9D8A-F439DC5FB6A5}"/>
              </a:ext>
            </a:extLst>
          </p:cNvPr>
          <p:cNvSpPr txBox="1"/>
          <p:nvPr/>
        </p:nvSpPr>
        <p:spPr>
          <a:xfrm>
            <a:off x="627917" y="1522200"/>
            <a:ext cx="3944084" cy="2177519"/>
          </a:xfrm>
          <a:prstGeom prst="rect">
            <a:avLst/>
          </a:prstGeom>
          <a:noFill/>
        </p:spPr>
        <p:txBody>
          <a:bodyPr wrap="square" lIns="0" tIns="0" rIns="0" bIns="0" rtlCol="0">
            <a:spAutoFit/>
          </a:bodyPr>
          <a:lstStyle/>
          <a:p>
            <a:pPr>
              <a:spcBef>
                <a:spcPts val="300"/>
              </a:spcBef>
              <a:buClr>
                <a:schemeClr val="accent1"/>
              </a:buClr>
            </a:pPr>
            <a:r>
              <a:rPr lang="en-US" sz="850" dirty="0"/>
              <a:t>The media landscape continues to change. How your target audiences consume and share information has changed as well. The obvious goals are to be where they are and successfully engage with them. That’s why it’s more important than ever to take an integrated approach to marketing with a mix of digital and offline methods. Our media team helps you reach the right people at the right time with…</a:t>
            </a:r>
          </a:p>
          <a:p>
            <a:pPr>
              <a:spcBef>
                <a:spcPts val="300"/>
              </a:spcBef>
              <a:buClr>
                <a:schemeClr val="accent1"/>
              </a:buClr>
            </a:pPr>
            <a:r>
              <a:rPr lang="en-US" sz="850" dirty="0"/>
              <a:t>• a contemporary understanding of today’s media landscape.</a:t>
            </a:r>
          </a:p>
          <a:p>
            <a:pPr>
              <a:spcBef>
                <a:spcPts val="300"/>
              </a:spcBef>
              <a:buClr>
                <a:schemeClr val="accent1"/>
              </a:buClr>
            </a:pPr>
            <a:r>
              <a:rPr lang="en-US" sz="850" dirty="0"/>
              <a:t>• a robust process for discovery, research, and strategy.</a:t>
            </a:r>
          </a:p>
          <a:p>
            <a:pPr>
              <a:spcBef>
                <a:spcPts val="300"/>
              </a:spcBef>
              <a:buClr>
                <a:schemeClr val="accent1"/>
              </a:buClr>
            </a:pPr>
            <a:r>
              <a:rPr lang="en-US" sz="850" dirty="0"/>
              <a:t>• insightful media strategy that integrates content creation.</a:t>
            </a:r>
          </a:p>
          <a:p>
            <a:pPr>
              <a:spcBef>
                <a:spcPts val="300"/>
              </a:spcBef>
              <a:buClr>
                <a:schemeClr val="accent1"/>
              </a:buClr>
            </a:pPr>
            <a:r>
              <a:rPr lang="en-US" sz="850" dirty="0"/>
              <a:t>• hard-working placement supported by nimble optimization.</a:t>
            </a:r>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p:txBody>
      </p:sp>
      <p:pic>
        <p:nvPicPr>
          <p:cNvPr id="4" name="Picture 3">
            <a:extLst>
              <a:ext uri="{FF2B5EF4-FFF2-40B4-BE49-F238E27FC236}">
                <a16:creationId xmlns:a16="http://schemas.microsoft.com/office/drawing/2014/main" id="{0DE2EBF2-D6A7-E141-9617-607ED8CF82E5}"/>
              </a:ext>
            </a:extLst>
          </p:cNvPr>
          <p:cNvPicPr>
            <a:picLocks noChangeAspect="1"/>
          </p:cNvPicPr>
          <p:nvPr/>
        </p:nvPicPr>
        <p:blipFill>
          <a:blip r:embed="rId2"/>
          <a:stretch>
            <a:fillRect/>
          </a:stretch>
        </p:blipFill>
        <p:spPr>
          <a:xfrm>
            <a:off x="5510512" y="1518721"/>
            <a:ext cx="3005571" cy="3005571"/>
          </a:xfrm>
          <a:prstGeom prst="rect">
            <a:avLst/>
          </a:prstGeom>
        </p:spPr>
      </p:pic>
    </p:spTree>
    <p:extLst>
      <p:ext uri="{BB962C8B-B14F-4D97-AF65-F5344CB8AC3E}">
        <p14:creationId xmlns:p14="http://schemas.microsoft.com/office/powerpoint/2010/main" val="3552440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8D06-2D5D-CD4E-B57A-EDB8DDD26F2F}"/>
              </a:ext>
            </a:extLst>
          </p:cNvPr>
          <p:cNvSpPr>
            <a:spLocks noGrp="1"/>
          </p:cNvSpPr>
          <p:nvPr>
            <p:ph type="title"/>
          </p:nvPr>
        </p:nvSpPr>
        <p:spPr>
          <a:xfrm>
            <a:off x="617222" y="578396"/>
            <a:ext cx="3726603" cy="371705"/>
          </a:xfrm>
        </p:spPr>
        <p:txBody>
          <a:bodyPr/>
          <a:lstStyle/>
          <a:p>
            <a:r>
              <a:rPr lang="en-US" dirty="0"/>
              <a:t>DISCOVERY</a:t>
            </a:r>
          </a:p>
        </p:txBody>
      </p:sp>
      <p:sp>
        <p:nvSpPr>
          <p:cNvPr id="5" name="TextBox 4">
            <a:extLst>
              <a:ext uri="{FF2B5EF4-FFF2-40B4-BE49-F238E27FC236}">
                <a16:creationId xmlns:a16="http://schemas.microsoft.com/office/drawing/2014/main" id="{706E4D10-F98A-6B45-9D8A-F439DC5FB6A5}"/>
              </a:ext>
            </a:extLst>
          </p:cNvPr>
          <p:cNvSpPr txBox="1"/>
          <p:nvPr/>
        </p:nvSpPr>
        <p:spPr>
          <a:xfrm>
            <a:off x="627917" y="1522200"/>
            <a:ext cx="3944084" cy="2046714"/>
          </a:xfrm>
          <a:prstGeom prst="rect">
            <a:avLst/>
          </a:prstGeom>
          <a:noFill/>
        </p:spPr>
        <p:txBody>
          <a:bodyPr wrap="square" lIns="0" tIns="0" rIns="0" bIns="0" rtlCol="0">
            <a:spAutoFit/>
          </a:bodyPr>
          <a:lstStyle/>
          <a:p>
            <a:pPr>
              <a:spcBef>
                <a:spcPts val="300"/>
              </a:spcBef>
              <a:buClr>
                <a:schemeClr val="accent1"/>
              </a:buClr>
            </a:pPr>
            <a:r>
              <a:rPr lang="en-US" sz="850" dirty="0"/>
              <a:t>Discovery provides us with the opportunity to listen and learn key information that influences your campaign strategy:</a:t>
            </a:r>
          </a:p>
          <a:p>
            <a:pPr>
              <a:spcBef>
                <a:spcPts val="300"/>
              </a:spcBef>
              <a:buClr>
                <a:schemeClr val="accent1"/>
              </a:buClr>
            </a:pPr>
            <a:r>
              <a:rPr lang="en-US" sz="850" dirty="0"/>
              <a:t>• Targets: develop an understanding of our target audience, what motivates them, and how best to reach them.</a:t>
            </a:r>
          </a:p>
          <a:p>
            <a:pPr>
              <a:spcBef>
                <a:spcPts val="300"/>
              </a:spcBef>
              <a:buClr>
                <a:schemeClr val="accent1"/>
              </a:buClr>
            </a:pPr>
            <a:r>
              <a:rPr lang="en-US" sz="850" dirty="0"/>
              <a:t>• Goals: define campaign objectives and KPIs.</a:t>
            </a:r>
          </a:p>
          <a:p>
            <a:pPr>
              <a:spcBef>
                <a:spcPts val="300"/>
              </a:spcBef>
              <a:buClr>
                <a:schemeClr val="accent1"/>
              </a:buClr>
            </a:pPr>
            <a:r>
              <a:rPr lang="en-US" sz="850" dirty="0"/>
              <a:t>• Key messages: articulate messages that will resonate with your audience.</a:t>
            </a:r>
          </a:p>
          <a:p>
            <a:pPr>
              <a:spcBef>
                <a:spcPts val="300"/>
              </a:spcBef>
              <a:buClr>
                <a:schemeClr val="accent1"/>
              </a:buClr>
            </a:pPr>
            <a:r>
              <a:rPr lang="en-US" sz="850" dirty="0"/>
              <a:t>• Budget: set allocation expectations in relation to campaign goals to ensure maximum effectiveness for your budget.</a:t>
            </a:r>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p:txBody>
      </p:sp>
      <p:pic>
        <p:nvPicPr>
          <p:cNvPr id="8" name="Picture 7">
            <a:extLst>
              <a:ext uri="{FF2B5EF4-FFF2-40B4-BE49-F238E27FC236}">
                <a16:creationId xmlns:a16="http://schemas.microsoft.com/office/drawing/2014/main" id="{6E25E9FB-93A2-084F-940C-CF1B657B160D}"/>
              </a:ext>
            </a:extLst>
          </p:cNvPr>
          <p:cNvPicPr>
            <a:picLocks noChangeAspect="1"/>
          </p:cNvPicPr>
          <p:nvPr/>
        </p:nvPicPr>
        <p:blipFill>
          <a:blip r:embed="rId2"/>
          <a:stretch>
            <a:fillRect/>
          </a:stretch>
        </p:blipFill>
        <p:spPr>
          <a:xfrm>
            <a:off x="5514962" y="1522178"/>
            <a:ext cx="3001121" cy="3001121"/>
          </a:xfrm>
          <a:prstGeom prst="rect">
            <a:avLst/>
          </a:prstGeom>
        </p:spPr>
      </p:pic>
    </p:spTree>
    <p:extLst>
      <p:ext uri="{BB962C8B-B14F-4D97-AF65-F5344CB8AC3E}">
        <p14:creationId xmlns:p14="http://schemas.microsoft.com/office/powerpoint/2010/main" val="461513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8D06-2D5D-CD4E-B57A-EDB8DDD26F2F}"/>
              </a:ext>
            </a:extLst>
          </p:cNvPr>
          <p:cNvSpPr>
            <a:spLocks noGrp="1"/>
          </p:cNvSpPr>
          <p:nvPr>
            <p:ph type="title"/>
          </p:nvPr>
        </p:nvSpPr>
        <p:spPr>
          <a:xfrm>
            <a:off x="617222" y="578396"/>
            <a:ext cx="3726603" cy="371705"/>
          </a:xfrm>
        </p:spPr>
        <p:txBody>
          <a:bodyPr/>
          <a:lstStyle/>
          <a:p>
            <a:r>
              <a:rPr lang="en-US" dirty="0"/>
              <a:t>RESEARCH</a:t>
            </a:r>
          </a:p>
        </p:txBody>
      </p:sp>
      <p:sp>
        <p:nvSpPr>
          <p:cNvPr id="5" name="TextBox 4">
            <a:extLst>
              <a:ext uri="{FF2B5EF4-FFF2-40B4-BE49-F238E27FC236}">
                <a16:creationId xmlns:a16="http://schemas.microsoft.com/office/drawing/2014/main" id="{706E4D10-F98A-6B45-9D8A-F439DC5FB6A5}"/>
              </a:ext>
            </a:extLst>
          </p:cNvPr>
          <p:cNvSpPr txBox="1"/>
          <p:nvPr/>
        </p:nvSpPr>
        <p:spPr>
          <a:xfrm>
            <a:off x="627917" y="1522200"/>
            <a:ext cx="3944084" cy="1577355"/>
          </a:xfrm>
          <a:prstGeom prst="rect">
            <a:avLst/>
          </a:prstGeom>
          <a:noFill/>
        </p:spPr>
        <p:txBody>
          <a:bodyPr wrap="square" lIns="0" tIns="0" rIns="0" bIns="0" rtlCol="0">
            <a:spAutoFit/>
          </a:bodyPr>
          <a:lstStyle/>
          <a:p>
            <a:pPr>
              <a:spcBef>
                <a:spcPts val="300"/>
              </a:spcBef>
              <a:buClr>
                <a:schemeClr val="accent1"/>
              </a:buClr>
            </a:pPr>
            <a:r>
              <a:rPr lang="en-US" sz="850" dirty="0"/>
              <a:t>Research creates the insights that inform our strategy and planning:</a:t>
            </a:r>
          </a:p>
          <a:p>
            <a:pPr>
              <a:spcBef>
                <a:spcPts val="300"/>
              </a:spcBef>
              <a:buClr>
                <a:schemeClr val="accent1"/>
              </a:buClr>
            </a:pPr>
            <a:r>
              <a:rPr lang="en-US" sz="850" dirty="0"/>
              <a:t>• We’ll use media consumption data to identify where your audience is consuming media.</a:t>
            </a:r>
          </a:p>
          <a:p>
            <a:pPr>
              <a:spcBef>
                <a:spcPts val="300"/>
              </a:spcBef>
              <a:buClr>
                <a:schemeClr val="accent1"/>
              </a:buClr>
            </a:pPr>
            <a:r>
              <a:rPr lang="en-US" sz="850" dirty="0"/>
              <a:t>• And leverage digital tools to glean audience capacity, performance opportunities and expectations.</a:t>
            </a:r>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p:txBody>
      </p:sp>
      <p:pic>
        <p:nvPicPr>
          <p:cNvPr id="4" name="Picture 3">
            <a:extLst>
              <a:ext uri="{FF2B5EF4-FFF2-40B4-BE49-F238E27FC236}">
                <a16:creationId xmlns:a16="http://schemas.microsoft.com/office/drawing/2014/main" id="{03242BD9-567C-BA4D-9018-38F6D58B97AA}"/>
              </a:ext>
            </a:extLst>
          </p:cNvPr>
          <p:cNvPicPr>
            <a:picLocks noChangeAspect="1"/>
          </p:cNvPicPr>
          <p:nvPr/>
        </p:nvPicPr>
        <p:blipFill>
          <a:blip r:embed="rId2"/>
          <a:stretch>
            <a:fillRect/>
          </a:stretch>
        </p:blipFill>
        <p:spPr>
          <a:xfrm>
            <a:off x="5513991" y="1522200"/>
            <a:ext cx="3002092" cy="3002092"/>
          </a:xfrm>
          <a:prstGeom prst="rect">
            <a:avLst/>
          </a:prstGeom>
        </p:spPr>
      </p:pic>
    </p:spTree>
    <p:extLst>
      <p:ext uri="{BB962C8B-B14F-4D97-AF65-F5344CB8AC3E}">
        <p14:creationId xmlns:p14="http://schemas.microsoft.com/office/powerpoint/2010/main" val="3225449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B6E786-8860-A94D-8BE6-077159990CDD}"/>
              </a:ext>
            </a:extLst>
          </p:cNvPr>
          <p:cNvSpPr>
            <a:spLocks noGrp="1"/>
          </p:cNvSpPr>
          <p:nvPr>
            <p:ph type="body" sz="quarter" idx="13"/>
          </p:nvPr>
        </p:nvSpPr>
        <p:spPr>
          <a:xfrm>
            <a:off x="4766554" y="2301391"/>
            <a:ext cx="3758387" cy="727559"/>
          </a:xfrm>
        </p:spPr>
        <p:txBody>
          <a:bodyPr/>
          <a:lstStyle/>
          <a:p>
            <a:r>
              <a:rPr lang="en-US" sz="900" b="0" dirty="0">
                <a:latin typeface="Arial"/>
                <a:cs typeface="Arial"/>
              </a:rPr>
              <a:t>A detailed media flowchart has details of all media buys, making it possible to develop synergy across multiple marketing platforms.</a:t>
            </a:r>
          </a:p>
        </p:txBody>
      </p:sp>
      <p:sp>
        <p:nvSpPr>
          <p:cNvPr id="7" name="Text Placeholder 6">
            <a:extLst>
              <a:ext uri="{FF2B5EF4-FFF2-40B4-BE49-F238E27FC236}">
                <a16:creationId xmlns:a16="http://schemas.microsoft.com/office/drawing/2014/main" id="{33DEEE63-23DE-294B-B543-A003D9AC18A1}"/>
              </a:ext>
            </a:extLst>
          </p:cNvPr>
          <p:cNvSpPr>
            <a:spLocks noGrp="1"/>
          </p:cNvSpPr>
          <p:nvPr>
            <p:ph type="body" sz="quarter" idx="22"/>
          </p:nvPr>
        </p:nvSpPr>
        <p:spPr/>
        <p:txBody>
          <a:bodyPr/>
          <a:lstStyle/>
          <a:p>
            <a:r>
              <a:rPr lang="en-US" b="1" dirty="0">
                <a:latin typeface="Arial"/>
                <a:cs typeface="Arial"/>
              </a:rPr>
              <a:t>MEDIA FLOWCHART</a:t>
            </a:r>
            <a:endParaRPr lang="en-US" b="1" dirty="0"/>
          </a:p>
          <a:p>
            <a:endParaRPr lang="en-US" dirty="0"/>
          </a:p>
        </p:txBody>
      </p:sp>
      <p:sp>
        <p:nvSpPr>
          <p:cNvPr id="5" name="Title 4">
            <a:extLst>
              <a:ext uri="{FF2B5EF4-FFF2-40B4-BE49-F238E27FC236}">
                <a16:creationId xmlns:a16="http://schemas.microsoft.com/office/drawing/2014/main" id="{7C0432B5-1DCA-8042-BBD2-AF75FBD67849}"/>
              </a:ext>
            </a:extLst>
          </p:cNvPr>
          <p:cNvSpPr>
            <a:spLocks noGrp="1"/>
          </p:cNvSpPr>
          <p:nvPr>
            <p:ph type="title"/>
          </p:nvPr>
        </p:nvSpPr>
        <p:spPr/>
        <p:txBody>
          <a:bodyPr/>
          <a:lstStyle/>
          <a:p>
            <a:r>
              <a:rPr lang="en-US" dirty="0">
                <a:latin typeface="Arial"/>
                <a:cs typeface="Arial"/>
              </a:rPr>
              <a:t>DELIVERABLES</a:t>
            </a:r>
            <a:endParaRPr lang="en-US" dirty="0"/>
          </a:p>
        </p:txBody>
      </p:sp>
      <p:sp>
        <p:nvSpPr>
          <p:cNvPr id="10" name="Text Placeholder 9">
            <a:extLst>
              <a:ext uri="{FF2B5EF4-FFF2-40B4-BE49-F238E27FC236}">
                <a16:creationId xmlns:a16="http://schemas.microsoft.com/office/drawing/2014/main" id="{D7832ED6-8A08-874D-BC5A-A379415B65BD}"/>
              </a:ext>
            </a:extLst>
          </p:cNvPr>
          <p:cNvSpPr>
            <a:spLocks noGrp="1"/>
          </p:cNvSpPr>
          <p:nvPr>
            <p:ph type="body" sz="quarter" idx="10"/>
          </p:nvPr>
        </p:nvSpPr>
        <p:spPr/>
        <p:txBody>
          <a:bodyPr/>
          <a:lstStyle/>
          <a:p>
            <a:r>
              <a:rPr lang="en-US" b="1" dirty="0"/>
              <a:t>MEDIA BRIEF</a:t>
            </a:r>
          </a:p>
          <a:p>
            <a:endParaRPr lang="en-US" dirty="0"/>
          </a:p>
        </p:txBody>
      </p:sp>
      <p:sp>
        <p:nvSpPr>
          <p:cNvPr id="12" name="Text Placeholder 11">
            <a:extLst>
              <a:ext uri="{FF2B5EF4-FFF2-40B4-BE49-F238E27FC236}">
                <a16:creationId xmlns:a16="http://schemas.microsoft.com/office/drawing/2014/main" id="{72DBD0EA-C37F-F445-AA0C-77780796D0C2}"/>
              </a:ext>
            </a:extLst>
          </p:cNvPr>
          <p:cNvSpPr>
            <a:spLocks noGrp="1"/>
          </p:cNvSpPr>
          <p:nvPr>
            <p:ph type="body" sz="quarter" idx="11"/>
          </p:nvPr>
        </p:nvSpPr>
        <p:spPr/>
        <p:txBody>
          <a:bodyPr/>
          <a:lstStyle/>
          <a:p>
            <a:r>
              <a:rPr lang="en-US" sz="900" b="0" dirty="0">
                <a:latin typeface="Arial"/>
                <a:cs typeface="Arial"/>
              </a:rPr>
              <a:t>A comprehensive media brief will communicate the optimal way to achieve media objectives, creative considerations, media channels, key considerations, budget allocation, and define campaign KPIs.</a:t>
            </a:r>
          </a:p>
        </p:txBody>
      </p:sp>
      <p:sp>
        <p:nvSpPr>
          <p:cNvPr id="2" name="TextBox 1">
            <a:extLst>
              <a:ext uri="{FF2B5EF4-FFF2-40B4-BE49-F238E27FC236}">
                <a16:creationId xmlns:a16="http://schemas.microsoft.com/office/drawing/2014/main" id="{430FDC47-652C-9F43-87AD-8E01667957A3}"/>
              </a:ext>
            </a:extLst>
          </p:cNvPr>
          <p:cNvSpPr txBox="1"/>
          <p:nvPr/>
        </p:nvSpPr>
        <p:spPr>
          <a:xfrm>
            <a:off x="618408" y="1261548"/>
            <a:ext cx="7705791" cy="430887"/>
          </a:xfrm>
          <a:prstGeom prst="rect">
            <a:avLst/>
          </a:prstGeom>
          <a:noFill/>
        </p:spPr>
        <p:txBody>
          <a:bodyPr wrap="square" lIns="0" tIns="0" rIns="0" bIns="0" rtlCol="0">
            <a:spAutoFit/>
          </a:bodyPr>
          <a:lstStyle/>
          <a:p>
            <a:pPr>
              <a:spcBef>
                <a:spcPts val="300"/>
              </a:spcBef>
              <a:buClr>
                <a:schemeClr val="accent1"/>
              </a:buClr>
            </a:pPr>
            <a:r>
              <a:rPr lang="en-US" sz="850" dirty="0"/>
              <a:t>Effective media strategy considers all available channels to achieve the campaign goals. Our thinking goes into how to maximize the budget for the biggest impact. That is, when, how, and where the campaign runs. We distill our insights and planning into the following documents:</a:t>
            </a:r>
          </a:p>
          <a:p>
            <a:pPr marL="54864" indent="-73152" algn="l">
              <a:spcBef>
                <a:spcPts val="300"/>
              </a:spcBef>
              <a:buClr>
                <a:schemeClr val="accent1"/>
              </a:buClr>
              <a:buFont typeface="System Font Regular"/>
              <a:buChar char="‣"/>
            </a:pPr>
            <a:endParaRPr lang="en-US" sz="850" dirty="0"/>
          </a:p>
        </p:txBody>
      </p:sp>
      <p:sp>
        <p:nvSpPr>
          <p:cNvPr id="8" name="Rectangle 7">
            <a:extLst>
              <a:ext uri="{FF2B5EF4-FFF2-40B4-BE49-F238E27FC236}">
                <a16:creationId xmlns:a16="http://schemas.microsoft.com/office/drawing/2014/main" id="{D19CE785-887D-BD46-A484-FDFB05B2F643}"/>
              </a:ext>
            </a:extLst>
          </p:cNvPr>
          <p:cNvSpPr/>
          <p:nvPr/>
        </p:nvSpPr>
        <p:spPr>
          <a:xfrm>
            <a:off x="4355253" y="3171615"/>
            <a:ext cx="3758387" cy="14206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4">
            <a:extLst>
              <a:ext uri="{FF2B5EF4-FFF2-40B4-BE49-F238E27FC236}">
                <a16:creationId xmlns:a16="http://schemas.microsoft.com/office/drawing/2014/main" id="{54E33D6D-6F74-9C4F-B463-7DC3D7D8AB11}"/>
              </a:ext>
            </a:extLst>
          </p:cNvPr>
          <p:cNvSpPr txBox="1">
            <a:spLocks/>
          </p:cNvSpPr>
          <p:nvPr/>
        </p:nvSpPr>
        <p:spPr>
          <a:xfrm>
            <a:off x="4572000" y="3343990"/>
            <a:ext cx="3340100" cy="1084029"/>
          </a:xfrm>
          <a:prstGeom prst="rect">
            <a:avLst/>
          </a:prstGeom>
        </p:spPr>
        <p:txBody>
          <a:bodyPr/>
          <a:lstStyle>
            <a:lvl1pPr marL="0" indent="0" algn="l" defTabSz="685800" rtl="0" eaLnBrk="1" latinLnBrk="0" hangingPunct="1">
              <a:lnSpc>
                <a:spcPct val="114000"/>
              </a:lnSpc>
              <a:spcBef>
                <a:spcPts val="800"/>
              </a:spcBef>
              <a:buFont typeface="Arial" panose="020B0604020202020204" pitchFamily="34" charset="0"/>
              <a:buNone/>
              <a:defRPr sz="900" b="1" i="0" kern="120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14000"/>
              </a:lnSpc>
              <a:spcBef>
                <a:spcPts val="200"/>
              </a:spcBef>
              <a:buFont typeface="Arial" panose="020B0604020202020204" pitchFamily="34" charset="0"/>
              <a:buNone/>
              <a:defRPr sz="900" kern="1200">
                <a:solidFill>
                  <a:schemeClr val="accent3"/>
                </a:solidFill>
                <a:latin typeface="+mn-lt"/>
                <a:ea typeface="+mn-ea"/>
                <a:cs typeface="+mn-cs"/>
              </a:defRPr>
            </a:lvl2pPr>
            <a:lvl3pPr marL="73152" indent="-73152" algn="l" defTabSz="685800" rtl="0" eaLnBrk="1" latinLnBrk="0" hangingPunct="1">
              <a:lnSpc>
                <a:spcPct val="114000"/>
              </a:lnSpc>
              <a:spcBef>
                <a:spcPts val="200"/>
              </a:spcBef>
              <a:buClr>
                <a:schemeClr val="accent1"/>
              </a:buClr>
              <a:buFont typeface="System Font Regular"/>
              <a:buChar char="‣"/>
              <a:defRPr sz="900" kern="1200">
                <a:solidFill>
                  <a:schemeClr val="accent3"/>
                </a:solidFill>
                <a:latin typeface="+mn-lt"/>
                <a:ea typeface="+mn-ea"/>
                <a:cs typeface="+mn-cs"/>
              </a:defRPr>
            </a:lvl3pPr>
            <a:lvl4pPr marL="153162" indent="-73152" algn="l" defTabSz="685800" rtl="0" eaLnBrk="1" latinLnBrk="0" hangingPunct="1">
              <a:lnSpc>
                <a:spcPct val="114000"/>
              </a:lnSpc>
              <a:spcBef>
                <a:spcPts val="200"/>
              </a:spcBef>
              <a:buClr>
                <a:schemeClr val="tx1"/>
              </a:buClr>
              <a:buFont typeface="System Font Regular"/>
              <a:buChar char="⁃"/>
              <a:defRPr sz="900" kern="1200">
                <a:solidFill>
                  <a:schemeClr val="accent3"/>
                </a:solidFill>
                <a:latin typeface="+mn-lt"/>
                <a:ea typeface="+mn-ea"/>
                <a:cs typeface="+mn-cs"/>
              </a:defRPr>
            </a:lvl4pPr>
            <a:lvl5pPr marL="228600" indent="-109728" algn="l" defTabSz="685800" rtl="0" eaLnBrk="1" latinLnBrk="0" hangingPunct="1">
              <a:lnSpc>
                <a:spcPct val="114000"/>
              </a:lnSpc>
              <a:spcBef>
                <a:spcPts val="200"/>
              </a:spcBef>
              <a:buClr>
                <a:schemeClr val="tx1"/>
              </a:buClr>
              <a:buFont typeface=".PingFang SC Regular"/>
              <a:buChar char="・"/>
              <a:defRPr sz="90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dirty="0">
                <a:solidFill>
                  <a:schemeClr val="accent1"/>
                </a:solidFill>
              </a:rPr>
              <a:t>Our hard-working implementation is nimble, focused on placement strategies and content optimization.</a:t>
            </a:r>
          </a:p>
          <a:p>
            <a:r>
              <a:rPr lang="en-US" b="0" dirty="0">
                <a:solidFill>
                  <a:schemeClr val="tx2"/>
                </a:solidFill>
              </a:rPr>
              <a:t>Starting from the initial media placement and every day forward, we carefully monitor and manage every detail of your media campaign to improve performance.</a:t>
            </a:r>
            <a:endParaRPr lang="en-US" i="1" dirty="0">
              <a:solidFill>
                <a:schemeClr val="tx2"/>
              </a:solidFill>
            </a:endParaRPr>
          </a:p>
        </p:txBody>
      </p:sp>
    </p:spTree>
    <p:extLst>
      <p:ext uri="{BB962C8B-B14F-4D97-AF65-F5344CB8AC3E}">
        <p14:creationId xmlns:p14="http://schemas.microsoft.com/office/powerpoint/2010/main" val="569633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251FF2-C6C8-A741-B775-C66371D8A91A}"/>
              </a:ext>
            </a:extLst>
          </p:cNvPr>
          <p:cNvSpPr>
            <a:spLocks noGrp="1"/>
          </p:cNvSpPr>
          <p:nvPr>
            <p:ph type="title"/>
          </p:nvPr>
        </p:nvSpPr>
        <p:spPr>
          <a:xfrm>
            <a:off x="1012951" y="2415209"/>
            <a:ext cx="6250209" cy="1102697"/>
          </a:xfrm>
        </p:spPr>
        <p:txBody>
          <a:bodyPr/>
          <a:lstStyle/>
          <a:p>
            <a:br>
              <a:rPr lang="en-US" dirty="0"/>
            </a:br>
            <a:r>
              <a:rPr lang="en-US" dirty="0"/>
              <a:t>REPORTING + OPTIMIZATION</a:t>
            </a:r>
          </a:p>
        </p:txBody>
      </p:sp>
      <p:cxnSp>
        <p:nvCxnSpPr>
          <p:cNvPr id="4" name="Straight Connector 3">
            <a:extLst>
              <a:ext uri="{FF2B5EF4-FFF2-40B4-BE49-F238E27FC236}">
                <a16:creationId xmlns:a16="http://schemas.microsoft.com/office/drawing/2014/main" id="{D42BD3D2-9AAE-4E49-96CD-8741FC62F73F}"/>
              </a:ext>
            </a:extLst>
          </p:cNvPr>
          <p:cNvCxnSpPr>
            <a:cxnSpLocks/>
          </p:cNvCxnSpPr>
          <p:nvPr/>
        </p:nvCxnSpPr>
        <p:spPr>
          <a:xfrm>
            <a:off x="992404" y="3532413"/>
            <a:ext cx="715919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05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8D06-2D5D-CD4E-B57A-EDB8DDD26F2F}"/>
              </a:ext>
            </a:extLst>
          </p:cNvPr>
          <p:cNvSpPr>
            <a:spLocks noGrp="1"/>
          </p:cNvSpPr>
          <p:nvPr>
            <p:ph type="title"/>
          </p:nvPr>
        </p:nvSpPr>
        <p:spPr>
          <a:xfrm>
            <a:off x="617222" y="578396"/>
            <a:ext cx="3726603" cy="371705"/>
          </a:xfrm>
        </p:spPr>
        <p:txBody>
          <a:bodyPr/>
          <a:lstStyle/>
          <a:p>
            <a:r>
              <a:rPr lang="en-US" dirty="0"/>
              <a:t>REPORTING + OPTIMIZATION</a:t>
            </a:r>
          </a:p>
        </p:txBody>
      </p:sp>
      <p:sp>
        <p:nvSpPr>
          <p:cNvPr id="5" name="TextBox 4">
            <a:extLst>
              <a:ext uri="{FF2B5EF4-FFF2-40B4-BE49-F238E27FC236}">
                <a16:creationId xmlns:a16="http://schemas.microsoft.com/office/drawing/2014/main" id="{706E4D10-F98A-6B45-9D8A-F439DC5FB6A5}"/>
              </a:ext>
            </a:extLst>
          </p:cNvPr>
          <p:cNvSpPr txBox="1"/>
          <p:nvPr/>
        </p:nvSpPr>
        <p:spPr>
          <a:xfrm>
            <a:off x="627916" y="1243915"/>
            <a:ext cx="3715909" cy="2816156"/>
          </a:xfrm>
          <a:prstGeom prst="rect">
            <a:avLst/>
          </a:prstGeom>
          <a:noFill/>
        </p:spPr>
        <p:txBody>
          <a:bodyPr wrap="square" lIns="0" tIns="0" rIns="0" bIns="0" rtlCol="0">
            <a:spAutoFit/>
          </a:bodyPr>
          <a:lstStyle/>
          <a:p>
            <a:pPr>
              <a:spcBef>
                <a:spcPts val="300"/>
              </a:spcBef>
              <a:buClr>
                <a:schemeClr val="accent1"/>
              </a:buClr>
            </a:pPr>
            <a:r>
              <a:rPr lang="en-US" sz="850" dirty="0"/>
              <a:t>We believe one of our differentiators is the ability to understand and interpret data and make actionable changes to improve campaign performance.</a:t>
            </a:r>
          </a:p>
          <a:p>
            <a:pPr>
              <a:spcBef>
                <a:spcPts val="300"/>
              </a:spcBef>
              <a:buClr>
                <a:schemeClr val="accent1"/>
              </a:buClr>
            </a:pPr>
            <a:endParaRPr lang="en-US" sz="850" dirty="0"/>
          </a:p>
          <a:p>
            <a:pPr>
              <a:spcBef>
                <a:spcPts val="300"/>
              </a:spcBef>
              <a:buClr>
                <a:schemeClr val="accent1"/>
              </a:buClr>
            </a:pPr>
            <a:r>
              <a:rPr lang="en-US" sz="850" dirty="0"/>
              <a:t>• Implementation</a:t>
            </a:r>
          </a:p>
          <a:p>
            <a:pPr>
              <a:spcBef>
                <a:spcPts val="300"/>
              </a:spcBef>
              <a:buClr>
                <a:schemeClr val="accent1"/>
              </a:buClr>
            </a:pPr>
            <a:r>
              <a:rPr lang="en-US" sz="850" dirty="0"/>
              <a:t>• Management</a:t>
            </a:r>
          </a:p>
          <a:p>
            <a:pPr>
              <a:spcBef>
                <a:spcPts val="300"/>
              </a:spcBef>
              <a:buClr>
                <a:schemeClr val="accent1"/>
              </a:buClr>
            </a:pPr>
            <a:r>
              <a:rPr lang="en-US" sz="850" dirty="0"/>
              <a:t>• Reporting</a:t>
            </a:r>
          </a:p>
          <a:p>
            <a:pPr>
              <a:spcBef>
                <a:spcPts val="300"/>
              </a:spcBef>
              <a:buClr>
                <a:schemeClr val="accent1"/>
              </a:buClr>
            </a:pPr>
            <a:r>
              <a:rPr lang="en-US" sz="850" dirty="0"/>
              <a:t>• Optimization</a:t>
            </a:r>
          </a:p>
          <a:p>
            <a:pPr>
              <a:spcBef>
                <a:spcPts val="300"/>
              </a:spcBef>
              <a:buClr>
                <a:schemeClr val="accent1"/>
              </a:buClr>
            </a:pPr>
            <a:endParaRPr lang="en-US" sz="850" dirty="0"/>
          </a:p>
          <a:p>
            <a:pPr>
              <a:spcBef>
                <a:spcPts val="300"/>
              </a:spcBef>
              <a:buClr>
                <a:schemeClr val="accent1"/>
              </a:buClr>
            </a:pPr>
            <a:r>
              <a:rPr lang="en-US" sz="850" dirty="0"/>
              <a:t>We utilize Google Data Studio to provide our media clients with a real time reporting dashboard that allows them access to view campaign performance at their convenience. We also have set check-ins to review the data with the client on a weekly, monthly, or quarterly basis to provide a detailed analysis and recommendations.</a:t>
            </a:r>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p:txBody>
      </p:sp>
      <p:pic>
        <p:nvPicPr>
          <p:cNvPr id="3" name="Picture 2">
            <a:extLst>
              <a:ext uri="{FF2B5EF4-FFF2-40B4-BE49-F238E27FC236}">
                <a16:creationId xmlns:a16="http://schemas.microsoft.com/office/drawing/2014/main" id="{567792F7-8E2D-9042-B2A9-FF1AD6679A68}"/>
              </a:ext>
            </a:extLst>
          </p:cNvPr>
          <p:cNvPicPr>
            <a:picLocks noChangeAspect="1"/>
          </p:cNvPicPr>
          <p:nvPr/>
        </p:nvPicPr>
        <p:blipFill>
          <a:blip r:embed="rId2"/>
          <a:stretch>
            <a:fillRect/>
          </a:stretch>
        </p:blipFill>
        <p:spPr>
          <a:xfrm>
            <a:off x="4343825" y="1155015"/>
            <a:ext cx="4369421" cy="2586871"/>
          </a:xfrm>
          <a:prstGeom prst="rect">
            <a:avLst/>
          </a:prstGeom>
        </p:spPr>
      </p:pic>
      <p:sp>
        <p:nvSpPr>
          <p:cNvPr id="4" name="Rectangle 3">
            <a:extLst>
              <a:ext uri="{FF2B5EF4-FFF2-40B4-BE49-F238E27FC236}">
                <a16:creationId xmlns:a16="http://schemas.microsoft.com/office/drawing/2014/main" id="{7BFFAD83-7751-2D4F-B9D6-6AE5AA289F96}"/>
              </a:ext>
            </a:extLst>
          </p:cNvPr>
          <p:cNvSpPr/>
          <p:nvPr/>
        </p:nvSpPr>
        <p:spPr>
          <a:xfrm>
            <a:off x="4800177" y="3952349"/>
            <a:ext cx="3251200" cy="215444"/>
          </a:xfrm>
          <a:prstGeom prst="rect">
            <a:avLst/>
          </a:prstGeom>
        </p:spPr>
        <p:txBody>
          <a:bodyPr wrap="square">
            <a:spAutoFit/>
          </a:bodyPr>
          <a:lstStyle/>
          <a:p>
            <a:r>
              <a:rPr lang="en-US" sz="800" dirty="0">
                <a:solidFill>
                  <a:srgbClr val="1AC6E9"/>
                </a:solidFill>
              </a:rPr>
              <a:t>Example of a Google Data Studio dashboard</a:t>
            </a:r>
            <a:endParaRPr lang="en-US" sz="800" dirty="0">
              <a:solidFill>
                <a:srgbClr val="1AC6E9"/>
              </a:solidFill>
              <a:effectLst/>
            </a:endParaRPr>
          </a:p>
        </p:txBody>
      </p:sp>
    </p:spTree>
    <p:extLst>
      <p:ext uri="{BB962C8B-B14F-4D97-AF65-F5344CB8AC3E}">
        <p14:creationId xmlns:p14="http://schemas.microsoft.com/office/powerpoint/2010/main" val="390989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8D06-2D5D-CD4E-B57A-EDB8DDD26F2F}"/>
              </a:ext>
            </a:extLst>
          </p:cNvPr>
          <p:cNvSpPr>
            <a:spLocks noGrp="1"/>
          </p:cNvSpPr>
          <p:nvPr>
            <p:ph type="title"/>
          </p:nvPr>
        </p:nvSpPr>
        <p:spPr>
          <a:xfrm>
            <a:off x="617222" y="578396"/>
            <a:ext cx="3726603" cy="371705"/>
          </a:xfrm>
        </p:spPr>
        <p:txBody>
          <a:bodyPr/>
          <a:lstStyle/>
          <a:p>
            <a:r>
              <a:rPr lang="en-US" dirty="0"/>
              <a:t>BUDGET VS. EXPECTED OUTCOMES</a:t>
            </a:r>
          </a:p>
        </p:txBody>
      </p:sp>
      <p:sp>
        <p:nvSpPr>
          <p:cNvPr id="5" name="TextBox 4">
            <a:extLst>
              <a:ext uri="{FF2B5EF4-FFF2-40B4-BE49-F238E27FC236}">
                <a16:creationId xmlns:a16="http://schemas.microsoft.com/office/drawing/2014/main" id="{706E4D10-F98A-6B45-9D8A-F439DC5FB6A5}"/>
              </a:ext>
            </a:extLst>
          </p:cNvPr>
          <p:cNvSpPr txBox="1"/>
          <p:nvPr/>
        </p:nvSpPr>
        <p:spPr>
          <a:xfrm>
            <a:off x="627916" y="1522200"/>
            <a:ext cx="3715909" cy="2723823"/>
          </a:xfrm>
          <a:prstGeom prst="rect">
            <a:avLst/>
          </a:prstGeom>
          <a:noFill/>
        </p:spPr>
        <p:txBody>
          <a:bodyPr wrap="square" lIns="0" tIns="0" rIns="0" bIns="0" rtlCol="0">
            <a:spAutoFit/>
          </a:bodyPr>
          <a:lstStyle/>
          <a:p>
            <a:pPr>
              <a:spcBef>
                <a:spcPts val="300"/>
              </a:spcBef>
              <a:buClr>
                <a:schemeClr val="accent1"/>
              </a:buClr>
            </a:pPr>
            <a:r>
              <a:rPr lang="en-US" sz="850" dirty="0"/>
              <a:t>Expected outcomes will be communicated when we finalize our discovery + strategy phase. American 1 Credit Union will receive a comprehensive media brief that will communicate:</a:t>
            </a:r>
          </a:p>
          <a:p>
            <a:pPr>
              <a:spcBef>
                <a:spcPts val="300"/>
              </a:spcBef>
              <a:buClr>
                <a:schemeClr val="accent1"/>
              </a:buClr>
            </a:pPr>
            <a:endParaRPr lang="en-US" sz="850" dirty="0"/>
          </a:p>
          <a:p>
            <a:pPr>
              <a:spcBef>
                <a:spcPts val="300"/>
              </a:spcBef>
              <a:buClr>
                <a:schemeClr val="accent1"/>
              </a:buClr>
            </a:pPr>
            <a:r>
              <a:rPr lang="en-US" sz="850" dirty="0"/>
              <a:t>• The optimal way to achieve your media objectives</a:t>
            </a:r>
          </a:p>
          <a:p>
            <a:pPr>
              <a:spcBef>
                <a:spcPts val="300"/>
              </a:spcBef>
              <a:buClr>
                <a:schemeClr val="accent1"/>
              </a:buClr>
            </a:pPr>
            <a:r>
              <a:rPr lang="en-US" sz="850" dirty="0"/>
              <a:t>• Creative considerations</a:t>
            </a:r>
          </a:p>
          <a:p>
            <a:pPr>
              <a:spcBef>
                <a:spcPts val="300"/>
              </a:spcBef>
              <a:buClr>
                <a:schemeClr val="accent1"/>
              </a:buClr>
            </a:pPr>
            <a:r>
              <a:rPr lang="en-US" sz="850" dirty="0"/>
              <a:t>• Media channels</a:t>
            </a:r>
          </a:p>
          <a:p>
            <a:pPr>
              <a:spcBef>
                <a:spcPts val="300"/>
              </a:spcBef>
              <a:buClr>
                <a:schemeClr val="accent1"/>
              </a:buClr>
            </a:pPr>
            <a:r>
              <a:rPr lang="en-US" sz="850" dirty="0"/>
              <a:t>• Key considerations</a:t>
            </a:r>
          </a:p>
          <a:p>
            <a:pPr>
              <a:spcBef>
                <a:spcPts val="300"/>
              </a:spcBef>
              <a:buClr>
                <a:schemeClr val="accent1"/>
              </a:buClr>
            </a:pPr>
            <a:r>
              <a:rPr lang="en-US" sz="850" dirty="0"/>
              <a:t>• Budget allocation</a:t>
            </a:r>
          </a:p>
          <a:p>
            <a:pPr>
              <a:spcBef>
                <a:spcPts val="300"/>
              </a:spcBef>
              <a:buClr>
                <a:schemeClr val="accent1"/>
              </a:buClr>
            </a:pPr>
            <a:r>
              <a:rPr lang="en-US" sz="850" dirty="0"/>
              <a:t>• Campaign KPIs</a:t>
            </a:r>
          </a:p>
          <a:p>
            <a:pPr>
              <a:spcBef>
                <a:spcPts val="300"/>
              </a:spcBef>
              <a:buClr>
                <a:schemeClr val="accent1"/>
              </a:buClr>
            </a:pPr>
            <a:endParaRPr lang="en-US" sz="850" dirty="0"/>
          </a:p>
          <a:p>
            <a:pPr>
              <a:spcBef>
                <a:spcPts val="300"/>
              </a:spcBef>
              <a:buClr>
                <a:schemeClr val="accent1"/>
              </a:buClr>
            </a:pPr>
            <a:r>
              <a:rPr lang="en-US" sz="850" dirty="0"/>
              <a:t>Our objective is to align with American 1 Credit Union’s goals as we move into the execution phase.</a:t>
            </a:r>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a:p>
            <a:pPr>
              <a:spcBef>
                <a:spcPts val="300"/>
              </a:spcBef>
              <a:buClr>
                <a:schemeClr val="accent1"/>
              </a:buClr>
            </a:pPr>
            <a:endParaRPr lang="en-US" sz="850" dirty="0"/>
          </a:p>
        </p:txBody>
      </p:sp>
      <p:pic>
        <p:nvPicPr>
          <p:cNvPr id="4" name="Picture 3">
            <a:extLst>
              <a:ext uri="{FF2B5EF4-FFF2-40B4-BE49-F238E27FC236}">
                <a16:creationId xmlns:a16="http://schemas.microsoft.com/office/drawing/2014/main" id="{0446B68F-8893-4F48-9A1B-3A8E5B85B9B8}"/>
              </a:ext>
            </a:extLst>
          </p:cNvPr>
          <p:cNvPicPr>
            <a:picLocks noChangeAspect="1"/>
          </p:cNvPicPr>
          <p:nvPr/>
        </p:nvPicPr>
        <p:blipFill>
          <a:blip r:embed="rId2"/>
          <a:stretch>
            <a:fillRect/>
          </a:stretch>
        </p:blipFill>
        <p:spPr>
          <a:xfrm>
            <a:off x="5513991" y="1522200"/>
            <a:ext cx="3002092" cy="3002092"/>
          </a:xfrm>
          <a:prstGeom prst="rect">
            <a:avLst/>
          </a:prstGeom>
        </p:spPr>
      </p:pic>
    </p:spTree>
    <p:extLst>
      <p:ext uri="{BB962C8B-B14F-4D97-AF65-F5344CB8AC3E}">
        <p14:creationId xmlns:p14="http://schemas.microsoft.com/office/powerpoint/2010/main" val="3591610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251FF2-C6C8-A741-B775-C66371D8A91A}"/>
              </a:ext>
            </a:extLst>
          </p:cNvPr>
          <p:cNvSpPr>
            <a:spLocks noGrp="1"/>
          </p:cNvSpPr>
          <p:nvPr>
            <p:ph type="title"/>
          </p:nvPr>
        </p:nvSpPr>
        <p:spPr>
          <a:xfrm>
            <a:off x="1012951" y="2415209"/>
            <a:ext cx="6250209" cy="1102697"/>
          </a:xfrm>
        </p:spPr>
        <p:txBody>
          <a:bodyPr/>
          <a:lstStyle/>
          <a:p>
            <a:r>
              <a:rPr lang="en-US" dirty="0"/>
              <a:t>Case Studies</a:t>
            </a:r>
          </a:p>
        </p:txBody>
      </p:sp>
      <p:cxnSp>
        <p:nvCxnSpPr>
          <p:cNvPr id="4" name="Straight Connector 3">
            <a:extLst>
              <a:ext uri="{FF2B5EF4-FFF2-40B4-BE49-F238E27FC236}">
                <a16:creationId xmlns:a16="http://schemas.microsoft.com/office/drawing/2014/main" id="{D42BD3D2-9AAE-4E49-96CD-8741FC62F73F}"/>
              </a:ext>
            </a:extLst>
          </p:cNvPr>
          <p:cNvCxnSpPr>
            <a:cxnSpLocks/>
          </p:cNvCxnSpPr>
          <p:nvPr/>
        </p:nvCxnSpPr>
        <p:spPr>
          <a:xfrm>
            <a:off x="992404" y="3532413"/>
            <a:ext cx="715919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16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descr="Logo&#10;&#10;Description automatically generated with medium confidence">
            <a:extLst>
              <a:ext uri="{FF2B5EF4-FFF2-40B4-BE49-F238E27FC236}">
                <a16:creationId xmlns:a16="http://schemas.microsoft.com/office/drawing/2014/main" id="{A2E386E9-23C0-4A4E-A9C9-958E3E1F381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4034942" y="1578712"/>
            <a:ext cx="3590224" cy="1668398"/>
          </a:xfrm>
        </p:spPr>
      </p:pic>
      <p:sp>
        <p:nvSpPr>
          <p:cNvPr id="3" name="TextBox 2">
            <a:extLst>
              <a:ext uri="{FF2B5EF4-FFF2-40B4-BE49-F238E27FC236}">
                <a16:creationId xmlns:a16="http://schemas.microsoft.com/office/drawing/2014/main" id="{59BFCB21-DE49-7147-8FBC-DCDB380185C1}"/>
              </a:ext>
            </a:extLst>
          </p:cNvPr>
          <p:cNvSpPr txBox="1"/>
          <p:nvPr/>
        </p:nvSpPr>
        <p:spPr>
          <a:xfrm>
            <a:off x="305063" y="2106859"/>
            <a:ext cx="2081295" cy="1469633"/>
          </a:xfrm>
          <a:prstGeom prst="rect">
            <a:avLst/>
          </a:prstGeom>
          <a:noFill/>
        </p:spPr>
        <p:txBody>
          <a:bodyPr wrap="square" lIns="0" tIns="0" rIns="0" bIns="0" rtlCol="0">
            <a:spAutoFit/>
          </a:bodyPr>
          <a:lstStyle/>
          <a:p>
            <a:pPr algn="l">
              <a:spcBef>
                <a:spcPts val="300"/>
              </a:spcBef>
              <a:buClr>
                <a:schemeClr val="accent1"/>
              </a:buClr>
            </a:pPr>
            <a:r>
              <a:rPr lang="en-US" sz="1400" b="1" dirty="0">
                <a:solidFill>
                  <a:schemeClr val="accent1"/>
                </a:solidFill>
                <a:latin typeface="+mj-lt"/>
              </a:rPr>
              <a:t>Great American Spaces</a:t>
            </a:r>
          </a:p>
          <a:p>
            <a:pPr>
              <a:spcBef>
                <a:spcPts val="300"/>
              </a:spcBef>
              <a:buClr>
                <a:schemeClr val="accent1"/>
              </a:buClr>
            </a:pPr>
            <a:r>
              <a:rPr lang="en-US" sz="850" dirty="0">
                <a:latin typeface="+mj-lt"/>
              </a:rPr>
              <a:t>As a new product for Lumbermen’s, the challenge was to create brand and product awareness, and generate qualified leads for its dealer network that spanned across multiple states. </a:t>
            </a:r>
            <a:r>
              <a:rPr lang="en-US" sz="850" dirty="0" err="1">
                <a:latin typeface="+mj-lt"/>
              </a:rPr>
              <a:t>ddm</a:t>
            </a:r>
            <a:r>
              <a:rPr lang="en-US" sz="850" dirty="0">
                <a:latin typeface="+mj-lt"/>
              </a:rPr>
              <a:t> created and executed a digital media campaign geographically focused on each dealer location. See our results in the full case study. </a:t>
            </a:r>
            <a:r>
              <a:rPr lang="en-US" sz="850" dirty="0">
                <a:solidFill>
                  <a:srgbClr val="FF40FF"/>
                </a:solidFill>
                <a:latin typeface="+mj-lt"/>
              </a:rPr>
              <a:t>(Appendix, pages 1-10)</a:t>
            </a:r>
          </a:p>
        </p:txBody>
      </p:sp>
    </p:spTree>
    <p:extLst>
      <p:ext uri="{BB962C8B-B14F-4D97-AF65-F5344CB8AC3E}">
        <p14:creationId xmlns:p14="http://schemas.microsoft.com/office/powerpoint/2010/main" val="213092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629048-4702-CE4C-AA92-A23B9569A19C}"/>
              </a:ext>
            </a:extLst>
          </p:cNvPr>
          <p:cNvSpPr>
            <a:spLocks noGrp="1"/>
          </p:cNvSpPr>
          <p:nvPr>
            <p:ph type="body" sz="quarter" idx="12"/>
          </p:nvPr>
        </p:nvSpPr>
        <p:spPr>
          <a:xfrm>
            <a:off x="622169" y="2119498"/>
            <a:ext cx="7588382" cy="2363602"/>
          </a:xfrm>
        </p:spPr>
        <p:txBody>
          <a:bodyPr/>
          <a:lstStyle/>
          <a:p>
            <a:r>
              <a:rPr lang="en-US" sz="1000" b="0" dirty="0">
                <a:solidFill>
                  <a:schemeClr val="accent3"/>
                </a:solidFill>
                <a:latin typeface="+mn-lt"/>
                <a:cs typeface="Arial"/>
              </a:rPr>
              <a:t>On behalf of the entire team at ddm marketing + communications, thank you for the opportunity to share how we can partner with American 1 Credit Union on your digital advertising campaigns.</a:t>
            </a:r>
          </a:p>
          <a:p>
            <a:r>
              <a:rPr lang="en-US" sz="1000" b="0" dirty="0">
                <a:solidFill>
                  <a:schemeClr val="accent3"/>
                </a:solidFill>
                <a:latin typeface="+mn-lt"/>
                <a:cs typeface="Arial"/>
              </a:rPr>
              <a:t>We hope the following presentation provides clarity to our approach to media strategy and buying. We are always available to answer any follow-up questions or share additional insight. </a:t>
            </a:r>
          </a:p>
        </p:txBody>
      </p:sp>
      <p:sp>
        <p:nvSpPr>
          <p:cNvPr id="24" name="Slide Number Placeholder 16">
            <a:extLst>
              <a:ext uri="{FF2B5EF4-FFF2-40B4-BE49-F238E27FC236}">
                <a16:creationId xmlns:a16="http://schemas.microsoft.com/office/drawing/2014/main" id="{68C8CBB1-2A27-854C-A2FC-93F7D18D8F14}"/>
              </a:ext>
            </a:extLst>
          </p:cNvPr>
          <p:cNvSpPr>
            <a:spLocks noGrp="1"/>
          </p:cNvSpPr>
          <p:nvPr>
            <p:ph type="sldNum" sz="quarter" idx="15"/>
          </p:nvPr>
        </p:nvSpPr>
        <p:spPr>
          <a:xfrm>
            <a:off x="8393342" y="4821631"/>
            <a:ext cx="240926" cy="204133"/>
          </a:xfrm>
        </p:spPr>
        <p:txBody>
          <a:bodyPr/>
          <a:lstStyle/>
          <a:p>
            <a:fld id="{2FB61A34-D83D-CB4E-B318-B20B573BE2EC}" type="slidenum">
              <a:rPr lang="en-US" smtClean="0"/>
              <a:pPr/>
              <a:t>2</a:t>
            </a:fld>
            <a:endParaRPr lang="en-US"/>
          </a:p>
        </p:txBody>
      </p:sp>
      <p:pic>
        <p:nvPicPr>
          <p:cNvPr id="1028" name="Picture 4" descr="Home Page - American 1 Credit Union">
            <a:extLst>
              <a:ext uri="{FF2B5EF4-FFF2-40B4-BE49-F238E27FC236}">
                <a16:creationId xmlns:a16="http://schemas.microsoft.com/office/drawing/2014/main" id="{236CFDD3-ED32-B748-955D-FECF2E1B2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07" y="1073150"/>
            <a:ext cx="1590727" cy="46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56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08D10-C2CC-5643-966A-93634753E3A6}"/>
              </a:ext>
            </a:extLst>
          </p:cNvPr>
          <p:cNvPicPr>
            <a:picLocks noChangeAspect="1"/>
          </p:cNvPicPr>
          <p:nvPr/>
        </p:nvPicPr>
        <p:blipFill>
          <a:blip r:embed="rId2"/>
          <a:stretch>
            <a:fillRect/>
          </a:stretch>
        </p:blipFill>
        <p:spPr>
          <a:xfrm>
            <a:off x="3983086" y="2334289"/>
            <a:ext cx="3503863" cy="474921"/>
          </a:xfrm>
          <a:prstGeom prst="rect">
            <a:avLst/>
          </a:prstGeom>
        </p:spPr>
      </p:pic>
      <p:sp>
        <p:nvSpPr>
          <p:cNvPr id="4" name="TextBox 3">
            <a:extLst>
              <a:ext uri="{FF2B5EF4-FFF2-40B4-BE49-F238E27FC236}">
                <a16:creationId xmlns:a16="http://schemas.microsoft.com/office/drawing/2014/main" id="{8E45CD3F-CD61-A240-9C5A-A8112856BDB9}"/>
              </a:ext>
            </a:extLst>
          </p:cNvPr>
          <p:cNvSpPr txBox="1"/>
          <p:nvPr/>
        </p:nvSpPr>
        <p:spPr>
          <a:xfrm>
            <a:off x="203463" y="1510986"/>
            <a:ext cx="2193040" cy="1646605"/>
          </a:xfrm>
          <a:prstGeom prst="rect">
            <a:avLst/>
          </a:prstGeom>
          <a:noFill/>
        </p:spPr>
        <p:txBody>
          <a:bodyPr wrap="square" lIns="0" tIns="0" rIns="0" bIns="0" rtlCol="0">
            <a:spAutoFit/>
          </a:bodyPr>
          <a:lstStyle/>
          <a:p>
            <a:pPr algn="l">
              <a:spcBef>
                <a:spcPts val="300"/>
              </a:spcBef>
              <a:buClr>
                <a:schemeClr val="accent1"/>
              </a:buClr>
            </a:pPr>
            <a:r>
              <a:rPr lang="en-US" sz="1400" b="1" dirty="0">
                <a:solidFill>
                  <a:schemeClr val="accent1"/>
                </a:solidFill>
                <a:latin typeface="+mj-lt"/>
              </a:rPr>
              <a:t>Metro Health – University of Michigan Health</a:t>
            </a:r>
          </a:p>
          <a:p>
            <a:pPr>
              <a:spcBef>
                <a:spcPts val="300"/>
              </a:spcBef>
              <a:buClr>
                <a:schemeClr val="accent1"/>
              </a:buClr>
            </a:pPr>
            <a:r>
              <a:rPr lang="en-US" sz="850" dirty="0">
                <a:latin typeface="+mj-lt"/>
              </a:rPr>
              <a:t>Always respected, but the perception as an advanced health service provider trailed other systems in the market. An affiliation with Michigan Medicine provided an opportunity to adjust its positioning and adjust perceptions in the marketplace. See the omni chancel campaign </a:t>
            </a:r>
            <a:r>
              <a:rPr lang="en-US" sz="850" dirty="0" err="1">
                <a:latin typeface="+mj-lt"/>
              </a:rPr>
              <a:t>ddm</a:t>
            </a:r>
            <a:r>
              <a:rPr lang="en-US" sz="850" dirty="0">
                <a:latin typeface="+mj-lt"/>
              </a:rPr>
              <a:t> developed and executed to achieve Metro Health’s goals in the full case study.</a:t>
            </a:r>
            <a:r>
              <a:rPr lang="en-US" sz="850" dirty="0">
                <a:solidFill>
                  <a:srgbClr val="FF40FF"/>
                </a:solidFill>
                <a:latin typeface="+mj-lt"/>
              </a:rPr>
              <a:t> (Appendix, pages 11-15)</a:t>
            </a:r>
          </a:p>
        </p:txBody>
      </p:sp>
    </p:spTree>
    <p:extLst>
      <p:ext uri="{BB962C8B-B14F-4D97-AF65-F5344CB8AC3E}">
        <p14:creationId xmlns:p14="http://schemas.microsoft.com/office/powerpoint/2010/main" val="116424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3E56-71A3-B042-89AC-7150810374EF}"/>
              </a:ext>
            </a:extLst>
          </p:cNvPr>
          <p:cNvSpPr>
            <a:spLocks noGrp="1"/>
          </p:cNvSpPr>
          <p:nvPr>
            <p:ph type="title"/>
          </p:nvPr>
        </p:nvSpPr>
        <p:spPr/>
        <p:txBody>
          <a:bodyPr/>
          <a:lstStyle/>
          <a:p>
            <a:r>
              <a:rPr lang="en-US"/>
              <a:t>Additional Information</a:t>
            </a:r>
          </a:p>
        </p:txBody>
      </p:sp>
      <p:sp>
        <p:nvSpPr>
          <p:cNvPr id="6" name="Text Placeholder 5">
            <a:extLst>
              <a:ext uri="{FF2B5EF4-FFF2-40B4-BE49-F238E27FC236}">
                <a16:creationId xmlns:a16="http://schemas.microsoft.com/office/drawing/2014/main" id="{38FDF624-B26E-4846-8BDB-54C9F1A4F347}"/>
              </a:ext>
            </a:extLst>
          </p:cNvPr>
          <p:cNvSpPr>
            <a:spLocks noGrp="1"/>
          </p:cNvSpPr>
          <p:nvPr>
            <p:ph type="body" sz="quarter" idx="13"/>
          </p:nvPr>
        </p:nvSpPr>
        <p:spPr/>
        <p:txBody>
          <a:bodyPr/>
          <a:lstStyle/>
          <a:p>
            <a:r>
              <a:rPr lang="en-US" b="0" dirty="0"/>
              <a:t>Over the last two years, </a:t>
            </a:r>
            <a:r>
              <a:rPr lang="en-US" b="0" dirty="0" err="1"/>
              <a:t>ddm</a:t>
            </a:r>
            <a:r>
              <a:rPr lang="en-US" b="0" dirty="0"/>
              <a:t> has undergone a cultural and organizational transformation through the Entrepreneurial Operating System (EOS).​ With it, our team has benefited from departmental idea sharing, cross-team reviews, and a greater sense of structure and purpose. The following slides highlight </a:t>
            </a:r>
            <a:r>
              <a:rPr lang="en-US" b="0" dirty="0" err="1"/>
              <a:t>ddm</a:t>
            </a:r>
            <a:r>
              <a:rPr lang="en-US" b="0" dirty="0"/>
              <a:t> today.</a:t>
            </a:r>
          </a:p>
        </p:txBody>
      </p:sp>
    </p:spTree>
    <p:extLst>
      <p:ext uri="{BB962C8B-B14F-4D97-AF65-F5344CB8AC3E}">
        <p14:creationId xmlns:p14="http://schemas.microsoft.com/office/powerpoint/2010/main" val="1394390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Placeholder 102">
            <a:extLst>
              <a:ext uri="{FF2B5EF4-FFF2-40B4-BE49-F238E27FC236}">
                <a16:creationId xmlns:a16="http://schemas.microsoft.com/office/drawing/2014/main" id="{E9CD88EE-A0EC-8E48-A52A-D3189838F9B8}"/>
              </a:ext>
            </a:extLst>
          </p:cNvPr>
          <p:cNvSpPr>
            <a:spLocks noGrp="1"/>
          </p:cNvSpPr>
          <p:nvPr>
            <p:ph type="body" sz="quarter" idx="43"/>
          </p:nvPr>
        </p:nvSpPr>
        <p:spPr>
          <a:xfrm>
            <a:off x="619125" y="3586477"/>
            <a:ext cx="2422525" cy="365125"/>
          </a:xfrm>
        </p:spPr>
        <p:txBody>
          <a:bodyPr/>
          <a:lstStyle/>
          <a:p>
            <a:r>
              <a:rPr lang="en-US" sz="800" b="1"/>
              <a:t>Respect </a:t>
            </a:r>
            <a:br>
              <a:rPr lang="en-US" sz="800" b="1"/>
            </a:br>
            <a:r>
              <a:rPr lang="en-US" sz="800" b="1"/>
              <a:t>the team</a:t>
            </a:r>
          </a:p>
        </p:txBody>
      </p:sp>
      <p:sp>
        <p:nvSpPr>
          <p:cNvPr id="235" name="Text Placeholder 234">
            <a:extLst>
              <a:ext uri="{FF2B5EF4-FFF2-40B4-BE49-F238E27FC236}">
                <a16:creationId xmlns:a16="http://schemas.microsoft.com/office/drawing/2014/main" id="{B7CB6F56-DEC4-434B-9A6B-DDC692E7999B}"/>
              </a:ext>
            </a:extLst>
          </p:cNvPr>
          <p:cNvSpPr>
            <a:spLocks noGrp="1"/>
          </p:cNvSpPr>
          <p:nvPr>
            <p:ph type="body" sz="quarter" idx="53"/>
          </p:nvPr>
        </p:nvSpPr>
        <p:spPr>
          <a:xfrm>
            <a:off x="619125" y="3961127"/>
            <a:ext cx="2422525" cy="1084262"/>
          </a:xfrm>
        </p:spPr>
        <p:txBody>
          <a:bodyPr/>
          <a:lstStyle/>
          <a:p>
            <a:pPr lvl="1"/>
            <a:r>
              <a:rPr lang="en-US"/>
              <a:t>Each of us brings unique skills to the table, but we work as a cohesive team that respects each other and our clients.</a:t>
            </a:r>
          </a:p>
          <a:p>
            <a:pPr lvl="1"/>
            <a:endParaRPr lang="en-US"/>
          </a:p>
        </p:txBody>
      </p:sp>
      <p:sp>
        <p:nvSpPr>
          <p:cNvPr id="97" name="Text Placeholder 96">
            <a:extLst>
              <a:ext uri="{FF2B5EF4-FFF2-40B4-BE49-F238E27FC236}">
                <a16:creationId xmlns:a16="http://schemas.microsoft.com/office/drawing/2014/main" id="{0CB0C944-65C6-2645-B796-4602C66F7AC4}"/>
              </a:ext>
            </a:extLst>
          </p:cNvPr>
          <p:cNvSpPr>
            <a:spLocks noGrp="1"/>
          </p:cNvSpPr>
          <p:nvPr>
            <p:ph type="body" sz="quarter" idx="10"/>
          </p:nvPr>
        </p:nvSpPr>
        <p:spPr>
          <a:xfrm>
            <a:off x="619125" y="1930714"/>
            <a:ext cx="2422525" cy="365125"/>
          </a:xfrm>
        </p:spPr>
        <p:txBody>
          <a:bodyPr/>
          <a:lstStyle/>
          <a:p>
            <a:r>
              <a:rPr lang="en-US" sz="800" b="1" dirty="0"/>
              <a:t>Serve our clients </a:t>
            </a:r>
            <a:br>
              <a:rPr lang="en-US" sz="800" b="1" dirty="0"/>
            </a:br>
            <a:r>
              <a:rPr lang="en-US" sz="800" b="1" dirty="0"/>
              <a:t>tenaciously</a:t>
            </a:r>
          </a:p>
        </p:txBody>
      </p:sp>
      <p:sp>
        <p:nvSpPr>
          <p:cNvPr id="219" name="Text Placeholder 218">
            <a:extLst>
              <a:ext uri="{FF2B5EF4-FFF2-40B4-BE49-F238E27FC236}">
                <a16:creationId xmlns:a16="http://schemas.microsoft.com/office/drawing/2014/main" id="{8573802A-9A59-E841-83F6-5B93F4CF26AE}"/>
              </a:ext>
            </a:extLst>
          </p:cNvPr>
          <p:cNvSpPr>
            <a:spLocks noGrp="1"/>
          </p:cNvSpPr>
          <p:nvPr>
            <p:ph type="body" sz="quarter" idx="50"/>
          </p:nvPr>
        </p:nvSpPr>
        <p:spPr>
          <a:xfrm>
            <a:off x="619125" y="2314889"/>
            <a:ext cx="2422525" cy="1084263"/>
          </a:xfrm>
        </p:spPr>
        <p:txBody>
          <a:bodyPr/>
          <a:lstStyle/>
          <a:p>
            <a:pPr lvl="1"/>
            <a:r>
              <a:rPr lang="en-US" dirty="0"/>
              <a:t>We serve our clients tenaciously with a constant drive to fulfill their goals and build a strong relationship.</a:t>
            </a:r>
          </a:p>
          <a:p>
            <a:endParaRPr lang="en-US" dirty="0"/>
          </a:p>
        </p:txBody>
      </p:sp>
      <p:sp>
        <p:nvSpPr>
          <p:cNvPr id="101" name="Text Placeholder 100">
            <a:extLst>
              <a:ext uri="{FF2B5EF4-FFF2-40B4-BE49-F238E27FC236}">
                <a16:creationId xmlns:a16="http://schemas.microsoft.com/office/drawing/2014/main" id="{F7432F6A-72F2-4742-A8B7-DC49AF142A26}"/>
              </a:ext>
            </a:extLst>
          </p:cNvPr>
          <p:cNvSpPr>
            <a:spLocks noGrp="1"/>
          </p:cNvSpPr>
          <p:nvPr>
            <p:ph type="body" sz="quarter" idx="41"/>
          </p:nvPr>
        </p:nvSpPr>
        <p:spPr>
          <a:xfrm>
            <a:off x="3360738" y="1930714"/>
            <a:ext cx="2422525" cy="365125"/>
          </a:xfrm>
        </p:spPr>
        <p:txBody>
          <a:bodyPr/>
          <a:lstStyle/>
          <a:p>
            <a:r>
              <a:rPr lang="en-US" sz="800" b="1"/>
              <a:t>Be curious—first ask why, </a:t>
            </a:r>
            <a:br>
              <a:rPr lang="en-US" sz="800" b="1"/>
            </a:br>
            <a:r>
              <a:rPr lang="en-US" sz="800" b="1"/>
              <a:t>then tackle how</a:t>
            </a:r>
          </a:p>
        </p:txBody>
      </p:sp>
      <p:sp>
        <p:nvSpPr>
          <p:cNvPr id="102" name="Text Placeholder 101">
            <a:extLst>
              <a:ext uri="{FF2B5EF4-FFF2-40B4-BE49-F238E27FC236}">
                <a16:creationId xmlns:a16="http://schemas.microsoft.com/office/drawing/2014/main" id="{6A67A054-AC8F-FF46-B95D-3C02729C05A0}"/>
              </a:ext>
            </a:extLst>
          </p:cNvPr>
          <p:cNvSpPr>
            <a:spLocks noGrp="1"/>
          </p:cNvSpPr>
          <p:nvPr>
            <p:ph type="body" sz="quarter" idx="42"/>
          </p:nvPr>
        </p:nvSpPr>
        <p:spPr>
          <a:xfrm>
            <a:off x="6048375" y="1930714"/>
            <a:ext cx="2424113" cy="365125"/>
          </a:xfrm>
        </p:spPr>
        <p:txBody>
          <a:bodyPr/>
          <a:lstStyle/>
          <a:p>
            <a:r>
              <a:rPr lang="en-US" sz="800" b="1"/>
              <a:t>Deliver excellence, </a:t>
            </a:r>
            <a:br>
              <a:rPr lang="en-US" sz="800" b="1"/>
            </a:br>
            <a:r>
              <a:rPr lang="en-US" sz="800" b="1"/>
              <a:t>not excuses</a:t>
            </a:r>
          </a:p>
        </p:txBody>
      </p:sp>
      <p:sp>
        <p:nvSpPr>
          <p:cNvPr id="107" name="Text Placeholder 106">
            <a:extLst>
              <a:ext uri="{FF2B5EF4-FFF2-40B4-BE49-F238E27FC236}">
                <a16:creationId xmlns:a16="http://schemas.microsoft.com/office/drawing/2014/main" id="{6B17D553-CA94-B840-952A-6C5237F8F592}"/>
              </a:ext>
            </a:extLst>
          </p:cNvPr>
          <p:cNvSpPr>
            <a:spLocks noGrp="1"/>
          </p:cNvSpPr>
          <p:nvPr>
            <p:ph type="body" sz="quarter" idx="45"/>
          </p:nvPr>
        </p:nvSpPr>
        <p:spPr>
          <a:xfrm>
            <a:off x="3344863" y="3586477"/>
            <a:ext cx="2424112" cy="365125"/>
          </a:xfrm>
        </p:spPr>
        <p:txBody>
          <a:bodyPr/>
          <a:lstStyle/>
          <a:p>
            <a:r>
              <a:rPr lang="en-US" sz="800" b="1"/>
              <a:t>Run through </a:t>
            </a:r>
            <a:br>
              <a:rPr lang="en-US" sz="800" b="1"/>
            </a:br>
            <a:r>
              <a:rPr lang="en-US" sz="800" b="1"/>
              <a:t>the wall attitude</a:t>
            </a:r>
          </a:p>
        </p:txBody>
      </p:sp>
      <p:sp>
        <p:nvSpPr>
          <p:cNvPr id="108" name="Text Placeholder 107">
            <a:extLst>
              <a:ext uri="{FF2B5EF4-FFF2-40B4-BE49-F238E27FC236}">
                <a16:creationId xmlns:a16="http://schemas.microsoft.com/office/drawing/2014/main" id="{8AAB9902-06BC-2F45-BCF6-3F01E0F6979B}"/>
              </a:ext>
            </a:extLst>
          </p:cNvPr>
          <p:cNvSpPr>
            <a:spLocks noGrp="1"/>
          </p:cNvSpPr>
          <p:nvPr>
            <p:ph type="body" sz="quarter" idx="46"/>
          </p:nvPr>
        </p:nvSpPr>
        <p:spPr>
          <a:xfrm>
            <a:off x="6048375" y="3586477"/>
            <a:ext cx="2424113" cy="365125"/>
          </a:xfrm>
        </p:spPr>
        <p:txBody>
          <a:bodyPr/>
          <a:lstStyle/>
          <a:p>
            <a:r>
              <a:rPr lang="en-US" sz="800" b="1"/>
              <a:t>Play up </a:t>
            </a:r>
            <a:br>
              <a:rPr lang="en-US" sz="800" b="1"/>
            </a:br>
            <a:r>
              <a:rPr lang="en-US" sz="800" b="1"/>
              <a:t>a level</a:t>
            </a:r>
          </a:p>
        </p:txBody>
      </p:sp>
      <p:sp>
        <p:nvSpPr>
          <p:cNvPr id="187" name="Text Placeholder 186">
            <a:extLst>
              <a:ext uri="{FF2B5EF4-FFF2-40B4-BE49-F238E27FC236}">
                <a16:creationId xmlns:a16="http://schemas.microsoft.com/office/drawing/2014/main" id="{BC9BEA7B-2A57-E346-BA50-0A40B619E8BB}"/>
              </a:ext>
            </a:extLst>
          </p:cNvPr>
          <p:cNvSpPr>
            <a:spLocks noGrp="1"/>
          </p:cNvSpPr>
          <p:nvPr>
            <p:ph type="body" sz="quarter" idx="51"/>
          </p:nvPr>
        </p:nvSpPr>
        <p:spPr>
          <a:xfrm>
            <a:off x="3344863" y="2314889"/>
            <a:ext cx="2424112" cy="1084263"/>
          </a:xfrm>
        </p:spPr>
        <p:txBody>
          <a:bodyPr/>
          <a:lstStyle/>
          <a:p>
            <a:pPr lvl="1"/>
            <a:r>
              <a:rPr lang="en-US"/>
              <a:t>We approach each task by first asking ‘why’ to gain the understanding that allows us to problem-solve and perhaps uncover an unseen opportunity for our clients. </a:t>
            </a:r>
          </a:p>
          <a:p>
            <a:endParaRPr lang="en-US"/>
          </a:p>
        </p:txBody>
      </p:sp>
      <p:sp>
        <p:nvSpPr>
          <p:cNvPr id="203" name="Text Placeholder 202">
            <a:extLst>
              <a:ext uri="{FF2B5EF4-FFF2-40B4-BE49-F238E27FC236}">
                <a16:creationId xmlns:a16="http://schemas.microsoft.com/office/drawing/2014/main" id="{B56BB4EC-76B0-8C4D-AEE2-A7FE2BA15808}"/>
              </a:ext>
            </a:extLst>
          </p:cNvPr>
          <p:cNvSpPr>
            <a:spLocks noGrp="1"/>
          </p:cNvSpPr>
          <p:nvPr>
            <p:ph type="body" sz="quarter" idx="52"/>
          </p:nvPr>
        </p:nvSpPr>
        <p:spPr>
          <a:xfrm>
            <a:off x="6048375" y="2314889"/>
            <a:ext cx="2424113" cy="1084263"/>
          </a:xfrm>
        </p:spPr>
        <p:txBody>
          <a:bodyPr/>
          <a:lstStyle/>
          <a:p>
            <a:pPr lvl="1"/>
            <a:r>
              <a:rPr lang="en-US"/>
              <a:t>Our team’s follow-through allows us to deliver excellence, not excuses</a:t>
            </a:r>
            <a:r>
              <a:rPr lang="en-US" b="1"/>
              <a:t>,</a:t>
            </a:r>
            <a:r>
              <a:rPr lang="en-US"/>
              <a:t> but we hold ourselves personally accountable for our own successes and failures.</a:t>
            </a:r>
          </a:p>
          <a:p>
            <a:endParaRPr lang="en-US"/>
          </a:p>
        </p:txBody>
      </p:sp>
      <p:sp>
        <p:nvSpPr>
          <p:cNvPr id="251" name="Text Placeholder 250">
            <a:extLst>
              <a:ext uri="{FF2B5EF4-FFF2-40B4-BE49-F238E27FC236}">
                <a16:creationId xmlns:a16="http://schemas.microsoft.com/office/drawing/2014/main" id="{160579D3-3E76-304A-9A65-3FF6FF1BCA0A}"/>
              </a:ext>
            </a:extLst>
          </p:cNvPr>
          <p:cNvSpPr>
            <a:spLocks noGrp="1"/>
          </p:cNvSpPr>
          <p:nvPr>
            <p:ph type="body" sz="quarter" idx="54"/>
          </p:nvPr>
        </p:nvSpPr>
        <p:spPr>
          <a:xfrm>
            <a:off x="3344863" y="3961127"/>
            <a:ext cx="2424112" cy="1084262"/>
          </a:xfrm>
        </p:spPr>
        <p:txBody>
          <a:bodyPr/>
          <a:lstStyle/>
          <a:p>
            <a:pPr lvl="1"/>
            <a:r>
              <a:rPr lang="en-US"/>
              <a:t>We’re known for our responsiveness but beneath that is an enthusiasm and determination to accomplish goals—even if they go beyond ‘normal’ expectations.</a:t>
            </a:r>
          </a:p>
          <a:p>
            <a:endParaRPr lang="en-US"/>
          </a:p>
        </p:txBody>
      </p:sp>
      <p:sp>
        <p:nvSpPr>
          <p:cNvPr id="283" name="Text Placeholder 282">
            <a:extLst>
              <a:ext uri="{FF2B5EF4-FFF2-40B4-BE49-F238E27FC236}">
                <a16:creationId xmlns:a16="http://schemas.microsoft.com/office/drawing/2014/main" id="{0901E5F1-8348-364F-893F-1A7A6F93C563}"/>
              </a:ext>
            </a:extLst>
          </p:cNvPr>
          <p:cNvSpPr>
            <a:spLocks noGrp="1"/>
          </p:cNvSpPr>
          <p:nvPr>
            <p:ph type="body" sz="quarter" idx="55"/>
          </p:nvPr>
        </p:nvSpPr>
        <p:spPr>
          <a:xfrm>
            <a:off x="6048705" y="3961177"/>
            <a:ext cx="2423160" cy="1084029"/>
          </a:xfrm>
        </p:spPr>
        <p:txBody>
          <a:bodyPr/>
          <a:lstStyle/>
          <a:p>
            <a:pPr lvl="1"/>
            <a:r>
              <a:rPr lang="en-US"/>
              <a:t>We routinely</a:t>
            </a:r>
            <a:r>
              <a:rPr lang="en-US" b="1"/>
              <a:t> </a:t>
            </a:r>
            <a:r>
              <a:rPr lang="en-US"/>
              <a:t>play up a level by accepting roles and responsibilities that cause us to grow and increase in value.  </a:t>
            </a:r>
          </a:p>
          <a:p>
            <a:pPr lvl="1"/>
            <a:endParaRPr lang="en-US"/>
          </a:p>
        </p:txBody>
      </p:sp>
      <p:sp>
        <p:nvSpPr>
          <p:cNvPr id="16" name="Title 15">
            <a:extLst>
              <a:ext uri="{FF2B5EF4-FFF2-40B4-BE49-F238E27FC236}">
                <a16:creationId xmlns:a16="http://schemas.microsoft.com/office/drawing/2014/main" id="{7C98178B-CD10-6645-8358-37D3B2CE5BC9}"/>
              </a:ext>
            </a:extLst>
          </p:cNvPr>
          <p:cNvSpPr>
            <a:spLocks noGrp="1"/>
          </p:cNvSpPr>
          <p:nvPr>
            <p:ph type="title"/>
          </p:nvPr>
        </p:nvSpPr>
        <p:spPr>
          <a:xfrm>
            <a:off x="617220" y="578394"/>
            <a:ext cx="3726603" cy="371705"/>
          </a:xfrm>
        </p:spPr>
        <p:txBody>
          <a:bodyPr/>
          <a:lstStyle/>
          <a:p>
            <a:r>
              <a:rPr lang="en-US"/>
              <a:t>Our </a:t>
            </a:r>
            <a:br>
              <a:rPr lang="en-US"/>
            </a:br>
            <a:r>
              <a:rPr lang="en-US"/>
              <a:t>Core Values</a:t>
            </a:r>
          </a:p>
        </p:txBody>
      </p:sp>
      <p:grpSp>
        <p:nvGrpSpPr>
          <p:cNvPr id="67" name="Group 66">
            <a:extLst>
              <a:ext uri="{FF2B5EF4-FFF2-40B4-BE49-F238E27FC236}">
                <a16:creationId xmlns:a16="http://schemas.microsoft.com/office/drawing/2014/main" id="{FC882CFE-DFF4-464C-9194-2C838CE7B0BD}"/>
              </a:ext>
            </a:extLst>
          </p:cNvPr>
          <p:cNvGrpSpPr/>
          <p:nvPr/>
        </p:nvGrpSpPr>
        <p:grpSpPr>
          <a:xfrm>
            <a:off x="618409" y="2308058"/>
            <a:ext cx="7898061" cy="0"/>
            <a:chOff x="618409" y="1698144"/>
            <a:chExt cx="7898061" cy="0"/>
          </a:xfrm>
        </p:grpSpPr>
        <p:cxnSp>
          <p:nvCxnSpPr>
            <p:cNvPr id="68" name="Straight Connector 67">
              <a:extLst>
                <a:ext uri="{FF2B5EF4-FFF2-40B4-BE49-F238E27FC236}">
                  <a16:creationId xmlns:a16="http://schemas.microsoft.com/office/drawing/2014/main" id="{596694BA-32F7-6448-AA78-26642E7EF9BC}"/>
                </a:ext>
              </a:extLst>
            </p:cNvPr>
            <p:cNvCxnSpPr>
              <a:cxnSpLocks/>
            </p:cNvCxnSpPr>
            <p:nvPr/>
          </p:nvCxnSpPr>
          <p:spPr>
            <a:xfrm>
              <a:off x="618409" y="1698144"/>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5D41C89-5A4B-6F4A-B1E9-249D45CC110E}"/>
                </a:ext>
              </a:extLst>
            </p:cNvPr>
            <p:cNvCxnSpPr>
              <a:cxnSpLocks/>
            </p:cNvCxnSpPr>
            <p:nvPr/>
          </p:nvCxnSpPr>
          <p:spPr>
            <a:xfrm>
              <a:off x="3360420" y="1698144"/>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365D065-1959-5D43-AA29-0898F06920C5}"/>
                </a:ext>
              </a:extLst>
            </p:cNvPr>
            <p:cNvCxnSpPr>
              <a:cxnSpLocks/>
            </p:cNvCxnSpPr>
            <p:nvPr/>
          </p:nvCxnSpPr>
          <p:spPr>
            <a:xfrm>
              <a:off x="6093310" y="1698144"/>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59BAED28-E4A6-4141-8380-2ACAF5E4B563}"/>
              </a:ext>
            </a:extLst>
          </p:cNvPr>
          <p:cNvGrpSpPr/>
          <p:nvPr/>
        </p:nvGrpSpPr>
        <p:grpSpPr>
          <a:xfrm>
            <a:off x="618409" y="3952550"/>
            <a:ext cx="7898061" cy="1"/>
            <a:chOff x="618409" y="3342636"/>
            <a:chExt cx="7898061" cy="1"/>
          </a:xfrm>
        </p:grpSpPr>
        <p:cxnSp>
          <p:nvCxnSpPr>
            <p:cNvPr id="72" name="Straight Connector 71">
              <a:extLst>
                <a:ext uri="{FF2B5EF4-FFF2-40B4-BE49-F238E27FC236}">
                  <a16:creationId xmlns:a16="http://schemas.microsoft.com/office/drawing/2014/main" id="{ED5937AC-1BE7-8C40-A07A-1B484A0890E0}"/>
                </a:ext>
              </a:extLst>
            </p:cNvPr>
            <p:cNvCxnSpPr>
              <a:cxnSpLocks/>
            </p:cNvCxnSpPr>
            <p:nvPr/>
          </p:nvCxnSpPr>
          <p:spPr>
            <a:xfrm>
              <a:off x="618409" y="3342636"/>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844FFFF-B9DA-0A49-AA55-E7629768518E}"/>
                </a:ext>
              </a:extLst>
            </p:cNvPr>
            <p:cNvCxnSpPr>
              <a:cxnSpLocks/>
            </p:cNvCxnSpPr>
            <p:nvPr/>
          </p:nvCxnSpPr>
          <p:spPr>
            <a:xfrm>
              <a:off x="3360420" y="3342636"/>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FA5E8ED-9DF3-F94B-B2F3-7A7808F1EB21}"/>
                </a:ext>
              </a:extLst>
            </p:cNvPr>
            <p:cNvCxnSpPr>
              <a:cxnSpLocks/>
            </p:cNvCxnSpPr>
            <p:nvPr/>
          </p:nvCxnSpPr>
          <p:spPr>
            <a:xfrm>
              <a:off x="6093310" y="3342637"/>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grpSp>
      <p:pic>
        <p:nvPicPr>
          <p:cNvPr id="304" name="Graphic 303">
            <a:extLst>
              <a:ext uri="{FF2B5EF4-FFF2-40B4-BE49-F238E27FC236}">
                <a16:creationId xmlns:a16="http://schemas.microsoft.com/office/drawing/2014/main" id="{B5D78F26-DFFE-3F40-8B13-69FD613E56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35" y="1778346"/>
            <a:ext cx="508000" cy="508000"/>
          </a:xfrm>
          <a:prstGeom prst="rect">
            <a:avLst/>
          </a:prstGeom>
        </p:spPr>
      </p:pic>
      <p:pic>
        <p:nvPicPr>
          <p:cNvPr id="306" name="Graphic 305">
            <a:extLst>
              <a:ext uri="{FF2B5EF4-FFF2-40B4-BE49-F238E27FC236}">
                <a16:creationId xmlns:a16="http://schemas.microsoft.com/office/drawing/2014/main" id="{76D0B2AC-4140-CD43-BB59-413DAAC401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9100" y="1778346"/>
            <a:ext cx="508000" cy="508000"/>
          </a:xfrm>
          <a:prstGeom prst="rect">
            <a:avLst/>
          </a:prstGeom>
        </p:spPr>
      </p:pic>
      <p:pic>
        <p:nvPicPr>
          <p:cNvPr id="308" name="Graphic 307">
            <a:extLst>
              <a:ext uri="{FF2B5EF4-FFF2-40B4-BE49-F238E27FC236}">
                <a16:creationId xmlns:a16="http://schemas.microsoft.com/office/drawing/2014/main" id="{A993D86E-5FC7-5B4E-BC13-11DE6FE870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9100" y="3432330"/>
            <a:ext cx="508000" cy="508000"/>
          </a:xfrm>
          <a:prstGeom prst="rect">
            <a:avLst/>
          </a:prstGeom>
        </p:spPr>
      </p:pic>
      <p:pic>
        <p:nvPicPr>
          <p:cNvPr id="310" name="Graphic 309">
            <a:extLst>
              <a:ext uri="{FF2B5EF4-FFF2-40B4-BE49-F238E27FC236}">
                <a16:creationId xmlns:a16="http://schemas.microsoft.com/office/drawing/2014/main" id="{C223C62A-8143-3849-8220-448A328C0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0348" y="3432330"/>
            <a:ext cx="508000" cy="508000"/>
          </a:xfrm>
          <a:prstGeom prst="rect">
            <a:avLst/>
          </a:prstGeom>
        </p:spPr>
      </p:pic>
      <p:pic>
        <p:nvPicPr>
          <p:cNvPr id="312" name="Graphic 311">
            <a:extLst>
              <a:ext uri="{FF2B5EF4-FFF2-40B4-BE49-F238E27FC236}">
                <a16:creationId xmlns:a16="http://schemas.microsoft.com/office/drawing/2014/main" id="{A74E9204-737C-1742-BF74-9192DAD8DF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4635" y="3432330"/>
            <a:ext cx="508000" cy="508000"/>
          </a:xfrm>
          <a:prstGeom prst="rect">
            <a:avLst/>
          </a:prstGeom>
        </p:spPr>
      </p:pic>
      <p:pic>
        <p:nvPicPr>
          <p:cNvPr id="314" name="Graphic 313">
            <a:extLst>
              <a:ext uri="{FF2B5EF4-FFF2-40B4-BE49-F238E27FC236}">
                <a16:creationId xmlns:a16="http://schemas.microsoft.com/office/drawing/2014/main" id="{D488C4C6-CC42-CA49-B303-C3F6854CDB7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90348" y="1778346"/>
            <a:ext cx="508000" cy="508000"/>
          </a:xfrm>
          <a:prstGeom prst="rect">
            <a:avLst/>
          </a:prstGeom>
        </p:spPr>
      </p:pic>
      <p:sp>
        <p:nvSpPr>
          <p:cNvPr id="317" name="Slide Number Placeholder 316">
            <a:extLst>
              <a:ext uri="{FF2B5EF4-FFF2-40B4-BE49-F238E27FC236}">
                <a16:creationId xmlns:a16="http://schemas.microsoft.com/office/drawing/2014/main" id="{9073101E-2546-E84E-A420-55420D9375E4}"/>
              </a:ext>
            </a:extLst>
          </p:cNvPr>
          <p:cNvSpPr>
            <a:spLocks noGrp="1"/>
          </p:cNvSpPr>
          <p:nvPr>
            <p:ph type="sldNum" sz="quarter" idx="58"/>
          </p:nvPr>
        </p:nvSpPr>
        <p:spPr/>
        <p:txBody>
          <a:bodyPr/>
          <a:lstStyle/>
          <a:p>
            <a:fld id="{2FB61A34-D83D-CB4E-B318-B20B573BE2EC}" type="slidenum">
              <a:rPr lang="en-US" smtClean="0"/>
              <a:pPr/>
              <a:t>22</a:t>
            </a:fld>
            <a:endParaRPr lang="en-US" spc="50"/>
          </a:p>
        </p:txBody>
      </p:sp>
      <p:sp>
        <p:nvSpPr>
          <p:cNvPr id="31" name="TextBox 30">
            <a:extLst>
              <a:ext uri="{FF2B5EF4-FFF2-40B4-BE49-F238E27FC236}">
                <a16:creationId xmlns:a16="http://schemas.microsoft.com/office/drawing/2014/main" id="{45A2D3B8-757D-204A-9469-F83B9B7423C0}"/>
              </a:ext>
            </a:extLst>
          </p:cNvPr>
          <p:cNvSpPr txBox="1"/>
          <p:nvPr/>
        </p:nvSpPr>
        <p:spPr>
          <a:xfrm>
            <a:off x="581891" y="1318841"/>
            <a:ext cx="7934579" cy="446276"/>
          </a:xfrm>
          <a:prstGeom prst="rect">
            <a:avLst/>
          </a:prstGeom>
          <a:noFill/>
        </p:spPr>
        <p:txBody>
          <a:bodyPr wrap="square" lIns="0" tIns="0" rIns="0" bIns="0" rtlCol="0">
            <a:spAutoFit/>
          </a:bodyPr>
          <a:lstStyle/>
          <a:p>
            <a:pPr>
              <a:spcBef>
                <a:spcPts val="300"/>
              </a:spcBef>
              <a:buClr>
                <a:schemeClr val="accent1"/>
              </a:buClr>
            </a:pPr>
            <a:r>
              <a:rPr lang="en-US" sz="900" dirty="0">
                <a:solidFill>
                  <a:schemeClr val="accent2"/>
                </a:solidFill>
              </a:rPr>
              <a:t>Our core values contribute to the soul of who we are on our best days. These are our guiding principles and serve as the definition of who we are as individuals within </a:t>
            </a:r>
            <a:r>
              <a:rPr lang="en-US" sz="900" dirty="0" err="1">
                <a:solidFill>
                  <a:schemeClr val="accent2"/>
                </a:solidFill>
              </a:rPr>
              <a:t>ddm</a:t>
            </a:r>
            <a:r>
              <a:rPr lang="en-US" sz="900" dirty="0">
                <a:solidFill>
                  <a:schemeClr val="accent2"/>
                </a:solidFill>
              </a:rPr>
              <a:t> as well as how we perpetuate values to our clients, our team, and our partners.</a:t>
            </a:r>
          </a:p>
          <a:p>
            <a:pPr algn="l">
              <a:spcBef>
                <a:spcPts val="300"/>
              </a:spcBef>
              <a:buClr>
                <a:schemeClr val="accent1"/>
              </a:buClr>
            </a:pPr>
            <a:endParaRPr lang="en-US" sz="850" dirty="0"/>
          </a:p>
        </p:txBody>
      </p:sp>
    </p:spTree>
    <p:extLst>
      <p:ext uri="{BB962C8B-B14F-4D97-AF65-F5344CB8AC3E}">
        <p14:creationId xmlns:p14="http://schemas.microsoft.com/office/powerpoint/2010/main" val="301260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Placeholder 102">
            <a:extLst>
              <a:ext uri="{FF2B5EF4-FFF2-40B4-BE49-F238E27FC236}">
                <a16:creationId xmlns:a16="http://schemas.microsoft.com/office/drawing/2014/main" id="{E9CD88EE-A0EC-8E48-A52A-D3189838F9B8}"/>
              </a:ext>
            </a:extLst>
          </p:cNvPr>
          <p:cNvSpPr>
            <a:spLocks noGrp="1"/>
          </p:cNvSpPr>
          <p:nvPr>
            <p:ph type="body" sz="quarter" idx="43"/>
          </p:nvPr>
        </p:nvSpPr>
        <p:spPr>
          <a:xfrm>
            <a:off x="619126" y="3234929"/>
            <a:ext cx="1953090" cy="365125"/>
          </a:xfrm>
        </p:spPr>
        <p:txBody>
          <a:bodyPr/>
          <a:lstStyle/>
          <a:p>
            <a:r>
              <a:rPr lang="en-US" sz="800" b="1"/>
              <a:t>MEDIA PLANNING </a:t>
            </a:r>
            <a:r>
              <a:rPr lang="en-US" sz="800" b="1">
                <a:solidFill>
                  <a:schemeClr val="accent4"/>
                </a:solidFill>
              </a:rPr>
              <a:t>+</a:t>
            </a:r>
            <a:r>
              <a:rPr lang="en-US" sz="800" b="1"/>
              <a:t> </a:t>
            </a:r>
            <a:br>
              <a:rPr lang="en-US" sz="800" b="1"/>
            </a:br>
            <a:r>
              <a:rPr lang="en-US" sz="800" b="1"/>
              <a:t>BUYING</a:t>
            </a:r>
          </a:p>
        </p:txBody>
      </p:sp>
      <p:sp>
        <p:nvSpPr>
          <p:cNvPr id="104" name="Text Placeholder 103">
            <a:extLst>
              <a:ext uri="{FF2B5EF4-FFF2-40B4-BE49-F238E27FC236}">
                <a16:creationId xmlns:a16="http://schemas.microsoft.com/office/drawing/2014/main" id="{9A6D03AE-CFB3-D749-9A61-6CACF16F5F6C}"/>
              </a:ext>
            </a:extLst>
          </p:cNvPr>
          <p:cNvSpPr>
            <a:spLocks noGrp="1"/>
          </p:cNvSpPr>
          <p:nvPr>
            <p:ph type="body" sz="quarter" idx="53"/>
          </p:nvPr>
        </p:nvSpPr>
        <p:spPr>
          <a:xfrm>
            <a:off x="619125" y="3609579"/>
            <a:ext cx="2422525" cy="1084262"/>
          </a:xfrm>
        </p:spPr>
        <p:txBody>
          <a:bodyPr>
            <a:normAutofit/>
          </a:bodyPr>
          <a:lstStyle/>
          <a:p>
            <a:pPr lvl="1"/>
            <a:r>
              <a:rPr lang="en-US" sz="750"/>
              <a:t>The goal of media planning and buying is to identify and place your content in front of your ideal audiences at the right time, place, and context for them to be seen and acted upon. We use our expertise to coordinate traditional and digital media, including Google ads, paid social media, television, radio/streaming audio, OTT, outdoor, and print.</a:t>
            </a:r>
          </a:p>
        </p:txBody>
      </p:sp>
      <p:sp>
        <p:nvSpPr>
          <p:cNvPr id="97" name="Text Placeholder 96">
            <a:extLst>
              <a:ext uri="{FF2B5EF4-FFF2-40B4-BE49-F238E27FC236}">
                <a16:creationId xmlns:a16="http://schemas.microsoft.com/office/drawing/2014/main" id="{0CB0C944-65C6-2645-B796-4602C66F7AC4}"/>
              </a:ext>
            </a:extLst>
          </p:cNvPr>
          <p:cNvSpPr>
            <a:spLocks noGrp="1"/>
          </p:cNvSpPr>
          <p:nvPr>
            <p:ph type="body" sz="quarter" idx="10"/>
          </p:nvPr>
        </p:nvSpPr>
        <p:spPr>
          <a:xfrm>
            <a:off x="619125" y="1607893"/>
            <a:ext cx="2213285" cy="365125"/>
          </a:xfrm>
        </p:spPr>
        <p:txBody>
          <a:bodyPr/>
          <a:lstStyle/>
          <a:p>
            <a:r>
              <a:rPr lang="en-US" sz="800" b="1"/>
              <a:t>MARKETING </a:t>
            </a:r>
            <a:r>
              <a:rPr lang="en-US" sz="800" b="1">
                <a:solidFill>
                  <a:schemeClr val="accent4"/>
                </a:solidFill>
              </a:rPr>
              <a:t>+ </a:t>
            </a:r>
            <a:br>
              <a:rPr lang="en-US" sz="800" b="1"/>
            </a:br>
            <a:r>
              <a:rPr lang="en-US" sz="800" b="1"/>
              <a:t>COMMUNICATIONS STRATEGY</a:t>
            </a:r>
          </a:p>
        </p:txBody>
      </p:sp>
      <p:sp>
        <p:nvSpPr>
          <p:cNvPr id="98" name="Text Placeholder 97">
            <a:extLst>
              <a:ext uri="{FF2B5EF4-FFF2-40B4-BE49-F238E27FC236}">
                <a16:creationId xmlns:a16="http://schemas.microsoft.com/office/drawing/2014/main" id="{FC619B6A-842B-5645-8DBB-EE13250F49C8}"/>
              </a:ext>
            </a:extLst>
          </p:cNvPr>
          <p:cNvSpPr>
            <a:spLocks noGrp="1"/>
          </p:cNvSpPr>
          <p:nvPr>
            <p:ph type="body" sz="quarter" idx="50"/>
          </p:nvPr>
        </p:nvSpPr>
        <p:spPr>
          <a:xfrm>
            <a:off x="619125" y="1992068"/>
            <a:ext cx="2422525" cy="1084263"/>
          </a:xfrm>
        </p:spPr>
        <p:txBody>
          <a:bodyPr>
            <a:noAutofit/>
          </a:bodyPr>
          <a:lstStyle/>
          <a:p>
            <a:pPr lvl="1"/>
            <a:r>
              <a:rPr lang="en-US" sz="750" dirty="0"/>
              <a:t>Great execution grows from a strategic foundation to create powerful results that link your organization’s future to the present. We’ll help you develop a strategy that reflects a clear understanding of your target audience, defines a unique and compelling position, and identifies a mix of marketing efforts that best tells your story and influences measurable results.</a:t>
            </a:r>
          </a:p>
        </p:txBody>
      </p:sp>
      <p:sp>
        <p:nvSpPr>
          <p:cNvPr id="101" name="Text Placeholder 100">
            <a:extLst>
              <a:ext uri="{FF2B5EF4-FFF2-40B4-BE49-F238E27FC236}">
                <a16:creationId xmlns:a16="http://schemas.microsoft.com/office/drawing/2014/main" id="{F7432F6A-72F2-4742-A8B7-DC49AF142A26}"/>
              </a:ext>
            </a:extLst>
          </p:cNvPr>
          <p:cNvSpPr>
            <a:spLocks noGrp="1"/>
          </p:cNvSpPr>
          <p:nvPr>
            <p:ph type="body" sz="quarter" idx="41"/>
          </p:nvPr>
        </p:nvSpPr>
        <p:spPr>
          <a:xfrm>
            <a:off x="3360738" y="1607893"/>
            <a:ext cx="2213285" cy="365125"/>
          </a:xfrm>
        </p:spPr>
        <p:txBody>
          <a:bodyPr/>
          <a:lstStyle/>
          <a:p>
            <a:r>
              <a:rPr lang="en-US" sz="800" b="1"/>
              <a:t>CONTENT </a:t>
            </a:r>
            <a:r>
              <a:rPr lang="en-US" sz="800" b="1">
                <a:solidFill>
                  <a:schemeClr val="accent4"/>
                </a:solidFill>
              </a:rPr>
              <a:t>+</a:t>
            </a:r>
            <a:r>
              <a:rPr lang="en-US" sz="800" b="1"/>
              <a:t> </a:t>
            </a:r>
            <a:br>
              <a:rPr lang="en-US" sz="800" b="1"/>
            </a:br>
            <a:r>
              <a:rPr lang="en-US" sz="800" b="1"/>
              <a:t>COMMUNICATIONS</a:t>
            </a:r>
          </a:p>
        </p:txBody>
      </p:sp>
      <p:sp>
        <p:nvSpPr>
          <p:cNvPr id="102" name="Text Placeholder 101">
            <a:extLst>
              <a:ext uri="{FF2B5EF4-FFF2-40B4-BE49-F238E27FC236}">
                <a16:creationId xmlns:a16="http://schemas.microsoft.com/office/drawing/2014/main" id="{6A67A054-AC8F-FF46-B95D-3C02729C05A0}"/>
              </a:ext>
            </a:extLst>
          </p:cNvPr>
          <p:cNvSpPr>
            <a:spLocks noGrp="1"/>
          </p:cNvSpPr>
          <p:nvPr>
            <p:ph type="body" sz="quarter" idx="42"/>
          </p:nvPr>
        </p:nvSpPr>
        <p:spPr>
          <a:xfrm>
            <a:off x="6092825" y="1607893"/>
            <a:ext cx="2144209" cy="365125"/>
          </a:xfrm>
        </p:spPr>
        <p:txBody>
          <a:bodyPr/>
          <a:lstStyle/>
          <a:p>
            <a:r>
              <a:rPr lang="en-US" sz="800" b="1"/>
              <a:t>BRAND </a:t>
            </a:r>
            <a:r>
              <a:rPr lang="en-US" sz="800" b="1">
                <a:solidFill>
                  <a:schemeClr val="accent4"/>
                </a:solidFill>
              </a:rPr>
              <a:t>+</a:t>
            </a:r>
            <a:r>
              <a:rPr lang="en-US" sz="800" b="1"/>
              <a:t> </a:t>
            </a:r>
            <a:br>
              <a:rPr lang="en-US" sz="800" b="1"/>
            </a:br>
            <a:r>
              <a:rPr lang="en-US" sz="800" b="1"/>
              <a:t>DESIGN</a:t>
            </a:r>
          </a:p>
        </p:txBody>
      </p:sp>
      <p:sp>
        <p:nvSpPr>
          <p:cNvPr id="107" name="Text Placeholder 106">
            <a:extLst>
              <a:ext uri="{FF2B5EF4-FFF2-40B4-BE49-F238E27FC236}">
                <a16:creationId xmlns:a16="http://schemas.microsoft.com/office/drawing/2014/main" id="{6B17D553-CA94-B840-952A-6C5237F8F592}"/>
              </a:ext>
            </a:extLst>
          </p:cNvPr>
          <p:cNvSpPr>
            <a:spLocks noGrp="1"/>
          </p:cNvSpPr>
          <p:nvPr>
            <p:ph type="body" sz="quarter" idx="45"/>
          </p:nvPr>
        </p:nvSpPr>
        <p:spPr>
          <a:xfrm>
            <a:off x="3360738" y="3234929"/>
            <a:ext cx="2059469" cy="365125"/>
          </a:xfrm>
        </p:spPr>
        <p:txBody>
          <a:bodyPr/>
          <a:lstStyle/>
          <a:p>
            <a:r>
              <a:rPr lang="en-US" sz="800" b="1"/>
              <a:t>WEB </a:t>
            </a:r>
            <a:r>
              <a:rPr lang="en-US" sz="800" b="1">
                <a:solidFill>
                  <a:schemeClr val="accent4"/>
                </a:solidFill>
              </a:rPr>
              <a:t>+</a:t>
            </a:r>
            <a:r>
              <a:rPr lang="en-US" sz="800" b="1"/>
              <a:t> </a:t>
            </a:r>
            <a:br>
              <a:rPr lang="en-US" sz="800" b="1"/>
            </a:br>
            <a:r>
              <a:rPr lang="en-US" sz="800" b="1"/>
              <a:t>APPS</a:t>
            </a:r>
          </a:p>
        </p:txBody>
      </p:sp>
      <p:sp>
        <p:nvSpPr>
          <p:cNvPr id="108" name="Text Placeholder 107">
            <a:extLst>
              <a:ext uri="{FF2B5EF4-FFF2-40B4-BE49-F238E27FC236}">
                <a16:creationId xmlns:a16="http://schemas.microsoft.com/office/drawing/2014/main" id="{8AAB9902-06BC-2F45-BCF6-3F01E0F6979B}"/>
              </a:ext>
            </a:extLst>
          </p:cNvPr>
          <p:cNvSpPr>
            <a:spLocks noGrp="1"/>
          </p:cNvSpPr>
          <p:nvPr>
            <p:ph type="body" sz="quarter" idx="46"/>
          </p:nvPr>
        </p:nvSpPr>
        <p:spPr>
          <a:xfrm>
            <a:off x="6092826" y="3234929"/>
            <a:ext cx="1884014" cy="365125"/>
          </a:xfrm>
        </p:spPr>
        <p:txBody>
          <a:bodyPr/>
          <a:lstStyle/>
          <a:p>
            <a:r>
              <a:rPr lang="en-US" sz="800" b="1"/>
              <a:t>EMAIL </a:t>
            </a:r>
            <a:r>
              <a:rPr lang="en-US" sz="800" b="1">
                <a:solidFill>
                  <a:schemeClr val="accent4"/>
                </a:solidFill>
              </a:rPr>
              <a:t>+</a:t>
            </a:r>
            <a:r>
              <a:rPr lang="en-US" sz="800" b="1"/>
              <a:t> </a:t>
            </a:r>
          </a:p>
          <a:p>
            <a:r>
              <a:rPr lang="en-US" sz="800" b="1"/>
              <a:t>MARKETING AUTOMATION</a:t>
            </a:r>
          </a:p>
        </p:txBody>
      </p:sp>
      <p:sp>
        <p:nvSpPr>
          <p:cNvPr id="16" name="Title 15">
            <a:extLst>
              <a:ext uri="{FF2B5EF4-FFF2-40B4-BE49-F238E27FC236}">
                <a16:creationId xmlns:a16="http://schemas.microsoft.com/office/drawing/2014/main" id="{7C98178B-CD10-6645-8358-37D3B2CE5BC9}"/>
              </a:ext>
            </a:extLst>
          </p:cNvPr>
          <p:cNvSpPr>
            <a:spLocks noGrp="1"/>
          </p:cNvSpPr>
          <p:nvPr>
            <p:ph type="title"/>
          </p:nvPr>
        </p:nvSpPr>
        <p:spPr>
          <a:xfrm>
            <a:off x="628650" y="578394"/>
            <a:ext cx="3726603" cy="371705"/>
          </a:xfrm>
        </p:spPr>
        <p:txBody>
          <a:bodyPr/>
          <a:lstStyle/>
          <a:p>
            <a:r>
              <a:rPr lang="en-US"/>
              <a:t>Our </a:t>
            </a:r>
            <a:br>
              <a:rPr lang="en-US"/>
            </a:br>
            <a:r>
              <a:rPr lang="en-US"/>
              <a:t>capabilities</a:t>
            </a:r>
          </a:p>
        </p:txBody>
      </p:sp>
      <p:sp>
        <p:nvSpPr>
          <p:cNvPr id="99" name="Text Placeholder 98">
            <a:extLst>
              <a:ext uri="{FF2B5EF4-FFF2-40B4-BE49-F238E27FC236}">
                <a16:creationId xmlns:a16="http://schemas.microsoft.com/office/drawing/2014/main" id="{4B1919FE-9E18-F442-AB61-A590A1A9AA5B}"/>
              </a:ext>
            </a:extLst>
          </p:cNvPr>
          <p:cNvSpPr>
            <a:spLocks noGrp="1"/>
          </p:cNvSpPr>
          <p:nvPr>
            <p:ph type="body" sz="quarter" idx="51"/>
          </p:nvPr>
        </p:nvSpPr>
        <p:spPr>
          <a:xfrm>
            <a:off x="3360738" y="1992068"/>
            <a:ext cx="2422525" cy="1084263"/>
          </a:xfrm>
        </p:spPr>
        <p:txBody>
          <a:bodyPr>
            <a:normAutofit/>
          </a:bodyPr>
          <a:lstStyle/>
          <a:p>
            <a:pPr lvl="1"/>
            <a:r>
              <a:rPr lang="en-US" sz="750"/>
              <a:t>You have a story to tell. We’ll help you find your voice and create compelling content in an ever-evolving communications environment to effectively engage audiences through stories, articles, video creation, and social content. And we’ll help you span across paid, earned, and owned media as well as internal communications.</a:t>
            </a:r>
          </a:p>
        </p:txBody>
      </p:sp>
      <p:sp>
        <p:nvSpPr>
          <p:cNvPr id="100" name="Text Placeholder 99">
            <a:extLst>
              <a:ext uri="{FF2B5EF4-FFF2-40B4-BE49-F238E27FC236}">
                <a16:creationId xmlns:a16="http://schemas.microsoft.com/office/drawing/2014/main" id="{06BC2B50-350E-AB4F-AA6E-294F93B11076}"/>
              </a:ext>
            </a:extLst>
          </p:cNvPr>
          <p:cNvSpPr>
            <a:spLocks noGrp="1"/>
          </p:cNvSpPr>
          <p:nvPr>
            <p:ph type="body" sz="quarter" idx="52"/>
          </p:nvPr>
        </p:nvSpPr>
        <p:spPr>
          <a:xfrm>
            <a:off x="6092825" y="1992068"/>
            <a:ext cx="2424113" cy="1084263"/>
          </a:xfrm>
        </p:spPr>
        <p:txBody>
          <a:bodyPr>
            <a:noAutofit/>
          </a:bodyPr>
          <a:lstStyle/>
          <a:p>
            <a:pPr lvl="1"/>
            <a:r>
              <a:rPr lang="en-US" sz="750"/>
              <a:t>Brand and design are inextricably linked. Design feeds your brand while your brand reflects the purpose and emotion of your organization. We’re as equally skilled in creating a brand experience as we are in implementing your brand into practical applications that support your business operations, including advertising, marketing collateral, event graphics, and presentations.</a:t>
            </a:r>
          </a:p>
        </p:txBody>
      </p:sp>
      <p:sp>
        <p:nvSpPr>
          <p:cNvPr id="105" name="Text Placeholder 104">
            <a:extLst>
              <a:ext uri="{FF2B5EF4-FFF2-40B4-BE49-F238E27FC236}">
                <a16:creationId xmlns:a16="http://schemas.microsoft.com/office/drawing/2014/main" id="{40691ACE-4244-6F41-95BD-FB1A6A6DE8D0}"/>
              </a:ext>
            </a:extLst>
          </p:cNvPr>
          <p:cNvSpPr>
            <a:spLocks noGrp="1"/>
          </p:cNvSpPr>
          <p:nvPr>
            <p:ph type="body" sz="quarter" idx="54"/>
          </p:nvPr>
        </p:nvSpPr>
        <p:spPr>
          <a:xfrm>
            <a:off x="3360738" y="3609579"/>
            <a:ext cx="2422525" cy="1084262"/>
          </a:xfrm>
        </p:spPr>
        <p:txBody>
          <a:bodyPr>
            <a:normAutofit/>
          </a:bodyPr>
          <a:lstStyle/>
          <a:p>
            <a:pPr lvl="1"/>
            <a:r>
              <a:rPr lang="en-US" sz="750"/>
              <a:t>With a robust team of in-house developers, we help plan, architect, design, and build digital solutions that balance your organization’s goals with user needs and technology opportunities. The results can vary from dynamic customer-focused websites to sales-enabling web applications that integrate with third-party data sources.</a:t>
            </a:r>
          </a:p>
        </p:txBody>
      </p:sp>
      <p:sp>
        <p:nvSpPr>
          <p:cNvPr id="106" name="Text Placeholder 105">
            <a:extLst>
              <a:ext uri="{FF2B5EF4-FFF2-40B4-BE49-F238E27FC236}">
                <a16:creationId xmlns:a16="http://schemas.microsoft.com/office/drawing/2014/main" id="{E3B289D0-C633-E34E-BDBB-9B82A45CD079}"/>
              </a:ext>
            </a:extLst>
          </p:cNvPr>
          <p:cNvSpPr>
            <a:spLocks noGrp="1"/>
          </p:cNvSpPr>
          <p:nvPr>
            <p:ph type="body" sz="quarter" idx="55"/>
          </p:nvPr>
        </p:nvSpPr>
        <p:spPr>
          <a:xfrm>
            <a:off x="6092825" y="3609579"/>
            <a:ext cx="2424113" cy="1084262"/>
          </a:xfrm>
        </p:spPr>
        <p:txBody>
          <a:bodyPr>
            <a:normAutofit/>
          </a:bodyPr>
          <a:lstStyle/>
          <a:p>
            <a:pPr lvl="1"/>
            <a:r>
              <a:rPr lang="en-US" sz="750">
                <a:latin typeface="Arial" panose="020B0604020202020204" pitchFamily="34" charset="0"/>
                <a:cs typeface="Arial" panose="020B0604020202020204" pitchFamily="34" charset="0"/>
              </a:rPr>
              <a:t>We know how to leverage the power of systems to streamline sales and marketing efforts. While there are a lot of tools that help mechanize the process, our team of experts is ready to use their intelligence and experience to plan, coordinate, manage, develop, and measure efforts for timely and responsive digital communications and automated publications.</a:t>
            </a:r>
          </a:p>
        </p:txBody>
      </p:sp>
      <p:grpSp>
        <p:nvGrpSpPr>
          <p:cNvPr id="67" name="Group 66">
            <a:extLst>
              <a:ext uri="{FF2B5EF4-FFF2-40B4-BE49-F238E27FC236}">
                <a16:creationId xmlns:a16="http://schemas.microsoft.com/office/drawing/2014/main" id="{FC882CFE-DFF4-464C-9194-2C838CE7B0BD}"/>
              </a:ext>
            </a:extLst>
          </p:cNvPr>
          <p:cNvGrpSpPr/>
          <p:nvPr/>
        </p:nvGrpSpPr>
        <p:grpSpPr>
          <a:xfrm>
            <a:off x="618409" y="1985237"/>
            <a:ext cx="7898061" cy="0"/>
            <a:chOff x="618409" y="1698144"/>
            <a:chExt cx="7898061" cy="0"/>
          </a:xfrm>
        </p:grpSpPr>
        <p:cxnSp>
          <p:nvCxnSpPr>
            <p:cNvPr id="68" name="Straight Connector 67">
              <a:extLst>
                <a:ext uri="{FF2B5EF4-FFF2-40B4-BE49-F238E27FC236}">
                  <a16:creationId xmlns:a16="http://schemas.microsoft.com/office/drawing/2014/main" id="{596694BA-32F7-6448-AA78-26642E7EF9BC}"/>
                </a:ext>
              </a:extLst>
            </p:cNvPr>
            <p:cNvCxnSpPr>
              <a:cxnSpLocks/>
            </p:cNvCxnSpPr>
            <p:nvPr/>
          </p:nvCxnSpPr>
          <p:spPr>
            <a:xfrm>
              <a:off x="618409" y="1698144"/>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5D41C89-5A4B-6F4A-B1E9-249D45CC110E}"/>
                </a:ext>
              </a:extLst>
            </p:cNvPr>
            <p:cNvCxnSpPr>
              <a:cxnSpLocks/>
            </p:cNvCxnSpPr>
            <p:nvPr/>
          </p:nvCxnSpPr>
          <p:spPr>
            <a:xfrm>
              <a:off x="3360420" y="1698144"/>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365D065-1959-5D43-AA29-0898F06920C5}"/>
                </a:ext>
              </a:extLst>
            </p:cNvPr>
            <p:cNvCxnSpPr>
              <a:cxnSpLocks/>
            </p:cNvCxnSpPr>
            <p:nvPr/>
          </p:nvCxnSpPr>
          <p:spPr>
            <a:xfrm>
              <a:off x="6093310" y="1698144"/>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59BAED28-E4A6-4141-8380-2ACAF5E4B563}"/>
              </a:ext>
            </a:extLst>
          </p:cNvPr>
          <p:cNvGrpSpPr/>
          <p:nvPr/>
        </p:nvGrpSpPr>
        <p:grpSpPr>
          <a:xfrm>
            <a:off x="618409" y="3601002"/>
            <a:ext cx="7898061" cy="1"/>
            <a:chOff x="618409" y="3342636"/>
            <a:chExt cx="7898061" cy="1"/>
          </a:xfrm>
        </p:grpSpPr>
        <p:cxnSp>
          <p:nvCxnSpPr>
            <p:cNvPr id="72" name="Straight Connector 71">
              <a:extLst>
                <a:ext uri="{FF2B5EF4-FFF2-40B4-BE49-F238E27FC236}">
                  <a16:creationId xmlns:a16="http://schemas.microsoft.com/office/drawing/2014/main" id="{ED5937AC-1BE7-8C40-A07A-1B484A0890E0}"/>
                </a:ext>
              </a:extLst>
            </p:cNvPr>
            <p:cNvCxnSpPr>
              <a:cxnSpLocks/>
            </p:cNvCxnSpPr>
            <p:nvPr/>
          </p:nvCxnSpPr>
          <p:spPr>
            <a:xfrm>
              <a:off x="618409" y="3342636"/>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844FFFF-B9DA-0A49-AA55-E7629768518E}"/>
                </a:ext>
              </a:extLst>
            </p:cNvPr>
            <p:cNvCxnSpPr>
              <a:cxnSpLocks/>
            </p:cNvCxnSpPr>
            <p:nvPr/>
          </p:nvCxnSpPr>
          <p:spPr>
            <a:xfrm>
              <a:off x="3360420" y="3342636"/>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FA5E8ED-9DF3-F94B-B2F3-7A7808F1EB21}"/>
                </a:ext>
              </a:extLst>
            </p:cNvPr>
            <p:cNvCxnSpPr>
              <a:cxnSpLocks/>
            </p:cNvCxnSpPr>
            <p:nvPr/>
          </p:nvCxnSpPr>
          <p:spPr>
            <a:xfrm>
              <a:off x="6093310" y="3342637"/>
              <a:ext cx="2423160" cy="0"/>
            </a:xfrm>
            <a:prstGeom prst="line">
              <a:avLst/>
            </a:prstGeom>
            <a:ln w="12700">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grpSp>
      <p:sp>
        <p:nvSpPr>
          <p:cNvPr id="109" name="Text Placeholder 97">
            <a:extLst>
              <a:ext uri="{FF2B5EF4-FFF2-40B4-BE49-F238E27FC236}">
                <a16:creationId xmlns:a16="http://schemas.microsoft.com/office/drawing/2014/main" id="{20CC6F01-7AF8-0E4D-8EBF-2228159F1B09}"/>
              </a:ext>
            </a:extLst>
          </p:cNvPr>
          <p:cNvSpPr txBox="1">
            <a:spLocks/>
          </p:cNvSpPr>
          <p:nvPr/>
        </p:nvSpPr>
        <p:spPr>
          <a:xfrm>
            <a:off x="628650" y="1099886"/>
            <a:ext cx="7894638" cy="409903"/>
          </a:xfrm>
          <a:prstGeom prst="rect">
            <a:avLst/>
          </a:prstGeom>
        </p:spPr>
        <p:txBody>
          <a:bodyPr vert="horz" lIns="0" tIns="91440" rIns="0" bIns="0" rtlCol="0">
            <a:noAutofit/>
          </a:bodyPr>
          <a:lstStyle>
            <a:lvl1pPr marL="0" indent="0" algn="l" defTabSz="685800" rtl="0" eaLnBrk="1" latinLnBrk="0" hangingPunct="1">
              <a:lnSpc>
                <a:spcPct val="100000"/>
              </a:lnSpc>
              <a:spcBef>
                <a:spcPts val="750"/>
              </a:spcBef>
              <a:buFont typeface="Arial" panose="020B0604020202020204" pitchFamily="34" charset="0"/>
              <a:buNone/>
              <a:defRPr sz="850" b="1" i="0" kern="120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14000"/>
              </a:lnSpc>
              <a:spcBef>
                <a:spcPts val="300"/>
              </a:spcBef>
              <a:buFont typeface="Arial" panose="020B0604020202020204" pitchFamily="34" charset="0"/>
              <a:buNone/>
              <a:defRPr sz="850" kern="1200">
                <a:solidFill>
                  <a:schemeClr val="accent3"/>
                </a:solidFill>
                <a:latin typeface="+mn-lt"/>
                <a:ea typeface="+mn-ea"/>
                <a:cs typeface="+mn-cs"/>
              </a:defRPr>
            </a:lvl2pPr>
            <a:lvl3pPr marL="73152" indent="-73152" algn="l" defTabSz="685800" rtl="0" eaLnBrk="1" latinLnBrk="0" hangingPunct="1">
              <a:lnSpc>
                <a:spcPct val="100000"/>
              </a:lnSpc>
              <a:spcBef>
                <a:spcPts val="300"/>
              </a:spcBef>
              <a:buClr>
                <a:schemeClr val="accent1"/>
              </a:buClr>
              <a:buFont typeface="System Font Regular"/>
              <a:buChar char="‣"/>
              <a:defRPr sz="850" kern="1200">
                <a:solidFill>
                  <a:schemeClr val="accent3"/>
                </a:solidFill>
                <a:latin typeface="+mn-lt"/>
                <a:ea typeface="+mn-ea"/>
                <a:cs typeface="+mn-cs"/>
              </a:defRPr>
            </a:lvl3pPr>
            <a:lvl4pPr marL="153162" indent="-73152" algn="l" defTabSz="685800" rtl="0" eaLnBrk="1" latinLnBrk="0" hangingPunct="1">
              <a:lnSpc>
                <a:spcPct val="100000"/>
              </a:lnSpc>
              <a:spcBef>
                <a:spcPts val="300"/>
              </a:spcBef>
              <a:buFont typeface="System Font Regular"/>
              <a:buChar char="⁃"/>
              <a:defRPr sz="850" kern="1200">
                <a:solidFill>
                  <a:schemeClr val="accent3"/>
                </a:solidFill>
                <a:latin typeface="+mn-lt"/>
                <a:ea typeface="+mn-ea"/>
                <a:cs typeface="+mn-cs"/>
              </a:defRPr>
            </a:lvl4pPr>
            <a:lvl5pPr marL="192024" indent="-73152" algn="l" defTabSz="685800" rtl="0" eaLnBrk="1" latinLnBrk="0" hangingPunct="1">
              <a:lnSpc>
                <a:spcPct val="100000"/>
              </a:lnSpc>
              <a:spcBef>
                <a:spcPts val="300"/>
              </a:spcBef>
              <a:buFont typeface=".PingFang SC Regular"/>
              <a:buChar char="・"/>
              <a:defRPr sz="850" kern="120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dirty="0"/>
              <a:t>As an integrated marketing, communications, and technology partner, we leverage a collection of skills and mediums to activate connections between our clients and their target audiences to meet specific business goals. The following categories represent how </a:t>
            </a:r>
            <a:r>
              <a:rPr lang="en-US" dirty="0" err="1"/>
              <a:t>ddm</a:t>
            </a:r>
            <a:r>
              <a:rPr lang="en-US" dirty="0"/>
              <a:t> shares our range of broader skills and capabilities.</a:t>
            </a:r>
          </a:p>
        </p:txBody>
      </p:sp>
      <p:sp>
        <p:nvSpPr>
          <p:cNvPr id="122" name="Graphic 110">
            <a:extLst>
              <a:ext uri="{FF2B5EF4-FFF2-40B4-BE49-F238E27FC236}">
                <a16:creationId xmlns:a16="http://schemas.microsoft.com/office/drawing/2014/main" id="{AF05FE42-74C2-E445-AECA-F16B50ECD3E1}"/>
              </a:ext>
            </a:extLst>
          </p:cNvPr>
          <p:cNvSpPr/>
          <p:nvPr/>
        </p:nvSpPr>
        <p:spPr>
          <a:xfrm>
            <a:off x="2629558" y="1600341"/>
            <a:ext cx="410383" cy="325496"/>
          </a:xfrm>
          <a:custGeom>
            <a:avLst/>
            <a:gdLst>
              <a:gd name="connsiteX0" fmla="*/ 374635 w 410383"/>
              <a:gd name="connsiteY0" fmla="*/ 125119 h 325496"/>
              <a:gd name="connsiteX1" fmla="*/ 368991 w 410383"/>
              <a:gd name="connsiteY1" fmla="*/ 127941 h 325496"/>
              <a:gd name="connsiteX2" fmla="*/ 348294 w 410383"/>
              <a:gd name="connsiteY2" fmla="*/ 135467 h 325496"/>
              <a:gd name="connsiteX3" fmla="*/ 324776 w 410383"/>
              <a:gd name="connsiteY3" fmla="*/ 127941 h 325496"/>
              <a:gd name="connsiteX4" fmla="*/ 317250 w 410383"/>
              <a:gd name="connsiteY4" fmla="*/ 126059 h 325496"/>
              <a:gd name="connsiteX5" fmla="*/ 315368 w 410383"/>
              <a:gd name="connsiteY5" fmla="*/ 126059 h 325496"/>
              <a:gd name="connsiteX6" fmla="*/ 309724 w 410383"/>
              <a:gd name="connsiteY6" fmla="*/ 124178 h 325496"/>
              <a:gd name="connsiteX7" fmla="*/ 311605 w 410383"/>
              <a:gd name="connsiteY7" fmla="*/ 120415 h 325496"/>
              <a:gd name="connsiteX8" fmla="*/ 313487 w 410383"/>
              <a:gd name="connsiteY8" fmla="*/ 115711 h 325496"/>
              <a:gd name="connsiteX9" fmla="*/ 317250 w 410383"/>
              <a:gd name="connsiteY9" fmla="*/ 108185 h 325496"/>
              <a:gd name="connsiteX10" fmla="*/ 328539 w 410383"/>
              <a:gd name="connsiteY10" fmla="*/ 86548 h 325496"/>
              <a:gd name="connsiteX11" fmla="*/ 350176 w 410383"/>
              <a:gd name="connsiteY11" fmla="*/ 78081 h 325496"/>
              <a:gd name="connsiteX12" fmla="*/ 355820 w 410383"/>
              <a:gd name="connsiteY12" fmla="*/ 75259 h 325496"/>
              <a:gd name="connsiteX13" fmla="*/ 378398 w 410383"/>
              <a:gd name="connsiteY13" fmla="*/ 65852 h 325496"/>
              <a:gd name="connsiteX14" fmla="*/ 365228 w 410383"/>
              <a:gd name="connsiteY14" fmla="*/ 92193 h 325496"/>
              <a:gd name="connsiteX15" fmla="*/ 361465 w 410383"/>
              <a:gd name="connsiteY15" fmla="*/ 98778 h 325496"/>
              <a:gd name="connsiteX16" fmla="*/ 361465 w 410383"/>
              <a:gd name="connsiteY16" fmla="*/ 99719 h 325496"/>
              <a:gd name="connsiteX17" fmla="*/ 361465 w 410383"/>
              <a:gd name="connsiteY17" fmla="*/ 101600 h 325496"/>
              <a:gd name="connsiteX18" fmla="*/ 362405 w 410383"/>
              <a:gd name="connsiteY18" fmla="*/ 102541 h 325496"/>
              <a:gd name="connsiteX19" fmla="*/ 363346 w 410383"/>
              <a:gd name="connsiteY19" fmla="*/ 103481 h 325496"/>
              <a:gd name="connsiteX20" fmla="*/ 369931 w 410383"/>
              <a:gd name="connsiteY20" fmla="*/ 105363 h 325496"/>
              <a:gd name="connsiteX21" fmla="*/ 398154 w 410383"/>
              <a:gd name="connsiteY21" fmla="*/ 113830 h 325496"/>
              <a:gd name="connsiteX22" fmla="*/ 374635 w 410383"/>
              <a:gd name="connsiteY22" fmla="*/ 125119 h 325496"/>
              <a:gd name="connsiteX23" fmla="*/ 220354 w 410383"/>
              <a:gd name="connsiteY23" fmla="*/ 309504 h 325496"/>
              <a:gd name="connsiteX24" fmla="*/ 100879 w 410383"/>
              <a:gd name="connsiteY24" fmla="*/ 251178 h 325496"/>
              <a:gd name="connsiteX25" fmla="*/ 171435 w 410383"/>
              <a:gd name="connsiteY25" fmla="*/ 261526 h 325496"/>
              <a:gd name="connsiteX26" fmla="*/ 181783 w 410383"/>
              <a:gd name="connsiteY26" fmla="*/ 272815 h 325496"/>
              <a:gd name="connsiteX27" fmla="*/ 191191 w 410383"/>
              <a:gd name="connsiteY27" fmla="*/ 274696 h 325496"/>
              <a:gd name="connsiteX28" fmla="*/ 197776 w 410383"/>
              <a:gd name="connsiteY28" fmla="*/ 273756 h 325496"/>
              <a:gd name="connsiteX29" fmla="*/ 208124 w 410383"/>
              <a:gd name="connsiteY29" fmla="*/ 266230 h 325496"/>
              <a:gd name="connsiteX30" fmla="*/ 219413 w 410383"/>
              <a:gd name="connsiteY30" fmla="*/ 267170 h 325496"/>
              <a:gd name="connsiteX31" fmla="*/ 327598 w 410383"/>
              <a:gd name="connsiteY31" fmla="*/ 158985 h 325496"/>
              <a:gd name="connsiteX32" fmla="*/ 324776 w 410383"/>
              <a:gd name="connsiteY32" fmla="*/ 136407 h 325496"/>
              <a:gd name="connsiteX33" fmla="*/ 345472 w 410383"/>
              <a:gd name="connsiteY33" fmla="*/ 142993 h 325496"/>
              <a:gd name="connsiteX34" fmla="*/ 346413 w 410383"/>
              <a:gd name="connsiteY34" fmla="*/ 142993 h 325496"/>
              <a:gd name="connsiteX35" fmla="*/ 347354 w 410383"/>
              <a:gd name="connsiteY35" fmla="*/ 142993 h 325496"/>
              <a:gd name="connsiteX36" fmla="*/ 367109 w 410383"/>
              <a:gd name="connsiteY36" fmla="*/ 134526 h 325496"/>
              <a:gd name="connsiteX37" fmla="*/ 368991 w 410383"/>
              <a:gd name="connsiteY37" fmla="*/ 158985 h 325496"/>
              <a:gd name="connsiteX38" fmla="*/ 220354 w 410383"/>
              <a:gd name="connsiteY38" fmla="*/ 309504 h 325496"/>
              <a:gd name="connsiteX39" fmla="*/ 125339 w 410383"/>
              <a:gd name="connsiteY39" fmla="*/ 309504 h 325496"/>
              <a:gd name="connsiteX40" fmla="*/ 92413 w 410383"/>
              <a:gd name="connsiteY40" fmla="*/ 319852 h 325496"/>
              <a:gd name="connsiteX41" fmla="*/ 58546 w 410383"/>
              <a:gd name="connsiteY41" fmla="*/ 260585 h 325496"/>
              <a:gd name="connsiteX42" fmla="*/ 93354 w 410383"/>
              <a:gd name="connsiteY42" fmla="*/ 252119 h 325496"/>
              <a:gd name="connsiteX43" fmla="*/ 125339 w 410383"/>
              <a:gd name="connsiteY43" fmla="*/ 309504 h 325496"/>
              <a:gd name="connsiteX44" fmla="*/ 39731 w 410383"/>
              <a:gd name="connsiteY44" fmla="*/ 260585 h 325496"/>
              <a:gd name="connsiteX45" fmla="*/ 28442 w 410383"/>
              <a:gd name="connsiteY45" fmla="*/ 259644 h 325496"/>
              <a:gd name="connsiteX46" fmla="*/ 20917 w 410383"/>
              <a:gd name="connsiteY46" fmla="*/ 251178 h 325496"/>
              <a:gd name="connsiteX47" fmla="*/ 6805 w 410383"/>
              <a:gd name="connsiteY47" fmla="*/ 209785 h 325496"/>
              <a:gd name="connsiteX48" fmla="*/ 16213 w 410383"/>
              <a:gd name="connsiteY48" fmla="*/ 190970 h 325496"/>
              <a:gd name="connsiteX49" fmla="*/ 63250 w 410383"/>
              <a:gd name="connsiteY49" fmla="*/ 173096 h 325496"/>
              <a:gd name="connsiteX50" fmla="*/ 69835 w 410383"/>
              <a:gd name="connsiteY50" fmla="*/ 170274 h 325496"/>
              <a:gd name="connsiteX51" fmla="*/ 105583 w 410383"/>
              <a:gd name="connsiteY51" fmla="*/ 144874 h 325496"/>
              <a:gd name="connsiteX52" fmla="*/ 114991 w 410383"/>
              <a:gd name="connsiteY52" fmla="*/ 134526 h 325496"/>
              <a:gd name="connsiteX53" fmla="*/ 123457 w 410383"/>
              <a:gd name="connsiteY53" fmla="*/ 122296 h 325496"/>
              <a:gd name="connsiteX54" fmla="*/ 124398 w 410383"/>
              <a:gd name="connsiteY54" fmla="*/ 121356 h 325496"/>
              <a:gd name="connsiteX55" fmla="*/ 125339 w 410383"/>
              <a:gd name="connsiteY55" fmla="*/ 119474 h 325496"/>
              <a:gd name="connsiteX56" fmla="*/ 125339 w 410383"/>
              <a:gd name="connsiteY56" fmla="*/ 120415 h 325496"/>
              <a:gd name="connsiteX57" fmla="*/ 166731 w 410383"/>
              <a:gd name="connsiteY57" fmla="*/ 245533 h 325496"/>
              <a:gd name="connsiteX58" fmla="*/ 167672 w 410383"/>
              <a:gd name="connsiteY58" fmla="*/ 248356 h 325496"/>
              <a:gd name="connsiteX59" fmla="*/ 167672 w 410383"/>
              <a:gd name="connsiteY59" fmla="*/ 248356 h 325496"/>
              <a:gd name="connsiteX60" fmla="*/ 168613 w 410383"/>
              <a:gd name="connsiteY60" fmla="*/ 252119 h 325496"/>
              <a:gd name="connsiteX61" fmla="*/ 168613 w 410383"/>
              <a:gd name="connsiteY61" fmla="*/ 252119 h 325496"/>
              <a:gd name="connsiteX62" fmla="*/ 161087 w 410383"/>
              <a:gd name="connsiteY62" fmla="*/ 249296 h 325496"/>
              <a:gd name="connsiteX63" fmla="*/ 96176 w 410383"/>
              <a:gd name="connsiteY63" fmla="*/ 245533 h 325496"/>
              <a:gd name="connsiteX64" fmla="*/ 89591 w 410383"/>
              <a:gd name="connsiteY64" fmla="*/ 246474 h 325496"/>
              <a:gd name="connsiteX65" fmla="*/ 39731 w 410383"/>
              <a:gd name="connsiteY65" fmla="*/ 260585 h 325496"/>
              <a:gd name="connsiteX66" fmla="*/ 302198 w 410383"/>
              <a:gd name="connsiteY66" fmla="*/ 124178 h 325496"/>
              <a:gd name="connsiteX67" fmla="*/ 270213 w 410383"/>
              <a:gd name="connsiteY67" fmla="*/ 136407 h 325496"/>
              <a:gd name="connsiteX68" fmla="*/ 220354 w 410383"/>
              <a:gd name="connsiteY68" fmla="*/ 104422 h 325496"/>
              <a:gd name="connsiteX69" fmla="*/ 173317 w 410383"/>
              <a:gd name="connsiteY69" fmla="*/ 130763 h 325496"/>
              <a:gd name="connsiteX70" fmla="*/ 162968 w 410383"/>
              <a:gd name="connsiteY70" fmla="*/ 98778 h 325496"/>
              <a:gd name="connsiteX71" fmla="*/ 148857 w 410383"/>
              <a:gd name="connsiteY71" fmla="*/ 85607 h 325496"/>
              <a:gd name="connsiteX72" fmla="*/ 220354 w 410383"/>
              <a:gd name="connsiteY72" fmla="*/ 56444 h 325496"/>
              <a:gd name="connsiteX73" fmla="*/ 309724 w 410383"/>
              <a:gd name="connsiteY73" fmla="*/ 109126 h 325496"/>
              <a:gd name="connsiteX74" fmla="*/ 302198 w 410383"/>
              <a:gd name="connsiteY74" fmla="*/ 124178 h 325496"/>
              <a:gd name="connsiteX75" fmla="*/ 195894 w 410383"/>
              <a:gd name="connsiteY75" fmla="*/ 197556 h 325496"/>
              <a:gd name="connsiteX76" fmla="*/ 179902 w 410383"/>
              <a:gd name="connsiteY76" fmla="*/ 147696 h 325496"/>
              <a:gd name="connsiteX77" fmla="*/ 195894 w 410383"/>
              <a:gd name="connsiteY77" fmla="*/ 150519 h 325496"/>
              <a:gd name="connsiteX78" fmla="*/ 209065 w 410383"/>
              <a:gd name="connsiteY78" fmla="*/ 165570 h 325496"/>
              <a:gd name="connsiteX79" fmla="*/ 195894 w 410383"/>
              <a:gd name="connsiteY79" fmla="*/ 197556 h 325496"/>
              <a:gd name="connsiteX80" fmla="*/ 221294 w 410383"/>
              <a:gd name="connsiteY80" fmla="*/ 158985 h 325496"/>
              <a:gd name="connsiteX81" fmla="*/ 224117 w 410383"/>
              <a:gd name="connsiteY81" fmla="*/ 160867 h 325496"/>
              <a:gd name="connsiteX82" fmla="*/ 225057 w 410383"/>
              <a:gd name="connsiteY82" fmla="*/ 160867 h 325496"/>
              <a:gd name="connsiteX83" fmla="*/ 266450 w 410383"/>
              <a:gd name="connsiteY83" fmla="*/ 144874 h 325496"/>
              <a:gd name="connsiteX84" fmla="*/ 268331 w 410383"/>
              <a:gd name="connsiteY84" fmla="*/ 158985 h 325496"/>
              <a:gd name="connsiteX85" fmla="*/ 220354 w 410383"/>
              <a:gd name="connsiteY85" fmla="*/ 206963 h 325496"/>
              <a:gd name="connsiteX86" fmla="*/ 200598 w 410383"/>
              <a:gd name="connsiteY86" fmla="*/ 203200 h 325496"/>
              <a:gd name="connsiteX87" fmla="*/ 214709 w 410383"/>
              <a:gd name="connsiteY87" fmla="*/ 164630 h 325496"/>
              <a:gd name="connsiteX88" fmla="*/ 197776 w 410383"/>
              <a:gd name="connsiteY88" fmla="*/ 145815 h 325496"/>
              <a:gd name="connsiteX89" fmla="*/ 177079 w 410383"/>
              <a:gd name="connsiteY89" fmla="*/ 142993 h 325496"/>
              <a:gd name="connsiteX90" fmla="*/ 177079 w 410383"/>
              <a:gd name="connsiteY90" fmla="*/ 139230 h 325496"/>
              <a:gd name="connsiteX91" fmla="*/ 221294 w 410383"/>
              <a:gd name="connsiteY91" fmla="*/ 110067 h 325496"/>
              <a:gd name="connsiteX92" fmla="*/ 264568 w 410383"/>
              <a:gd name="connsiteY92" fmla="*/ 138289 h 325496"/>
              <a:gd name="connsiteX93" fmla="*/ 222235 w 410383"/>
              <a:gd name="connsiteY93" fmla="*/ 154281 h 325496"/>
              <a:gd name="connsiteX94" fmla="*/ 221294 w 410383"/>
              <a:gd name="connsiteY94" fmla="*/ 158985 h 325496"/>
              <a:gd name="connsiteX95" fmla="*/ 162028 w 410383"/>
              <a:gd name="connsiteY95" fmla="*/ 210726 h 325496"/>
              <a:gd name="connsiteX96" fmla="*/ 161087 w 410383"/>
              <a:gd name="connsiteY96" fmla="*/ 208844 h 325496"/>
              <a:gd name="connsiteX97" fmla="*/ 159205 w 410383"/>
              <a:gd name="connsiteY97" fmla="*/ 203200 h 325496"/>
              <a:gd name="connsiteX98" fmla="*/ 152620 w 410383"/>
              <a:gd name="connsiteY98" fmla="*/ 184385 h 325496"/>
              <a:gd name="connsiteX99" fmla="*/ 140391 w 410383"/>
              <a:gd name="connsiteY99" fmla="*/ 147696 h 325496"/>
              <a:gd name="connsiteX100" fmla="*/ 134746 w 410383"/>
              <a:gd name="connsiteY100" fmla="*/ 131704 h 325496"/>
              <a:gd name="connsiteX101" fmla="*/ 130042 w 410383"/>
              <a:gd name="connsiteY101" fmla="*/ 111948 h 325496"/>
              <a:gd name="connsiteX102" fmla="*/ 129102 w 410383"/>
              <a:gd name="connsiteY102" fmla="*/ 110067 h 325496"/>
              <a:gd name="connsiteX103" fmla="*/ 129102 w 410383"/>
              <a:gd name="connsiteY103" fmla="*/ 109126 h 325496"/>
              <a:gd name="connsiteX104" fmla="*/ 130042 w 410383"/>
              <a:gd name="connsiteY104" fmla="*/ 98778 h 325496"/>
              <a:gd name="connsiteX105" fmla="*/ 130042 w 410383"/>
              <a:gd name="connsiteY105" fmla="*/ 98778 h 325496"/>
              <a:gd name="connsiteX106" fmla="*/ 132865 w 410383"/>
              <a:gd name="connsiteY106" fmla="*/ 95015 h 325496"/>
              <a:gd name="connsiteX107" fmla="*/ 139450 w 410383"/>
              <a:gd name="connsiteY107" fmla="*/ 91252 h 325496"/>
              <a:gd name="connsiteX108" fmla="*/ 144154 w 410383"/>
              <a:gd name="connsiteY108" fmla="*/ 90311 h 325496"/>
              <a:gd name="connsiteX109" fmla="*/ 145094 w 410383"/>
              <a:gd name="connsiteY109" fmla="*/ 90311 h 325496"/>
              <a:gd name="connsiteX110" fmla="*/ 158265 w 410383"/>
              <a:gd name="connsiteY110" fmla="*/ 100659 h 325496"/>
              <a:gd name="connsiteX111" fmla="*/ 170494 w 410383"/>
              <a:gd name="connsiteY111" fmla="*/ 139230 h 325496"/>
              <a:gd name="connsiteX112" fmla="*/ 174257 w 410383"/>
              <a:gd name="connsiteY112" fmla="*/ 149578 h 325496"/>
              <a:gd name="connsiteX113" fmla="*/ 188368 w 410383"/>
              <a:gd name="connsiteY113" fmla="*/ 192852 h 325496"/>
              <a:gd name="connsiteX114" fmla="*/ 192131 w 410383"/>
              <a:gd name="connsiteY114" fmla="*/ 203200 h 325496"/>
              <a:gd name="connsiteX115" fmla="*/ 207183 w 410383"/>
              <a:gd name="connsiteY115" fmla="*/ 248356 h 325496"/>
              <a:gd name="connsiteX116" fmla="*/ 206242 w 410383"/>
              <a:gd name="connsiteY116" fmla="*/ 258704 h 325496"/>
              <a:gd name="connsiteX117" fmla="*/ 201539 w 410383"/>
              <a:gd name="connsiteY117" fmla="*/ 264348 h 325496"/>
              <a:gd name="connsiteX118" fmla="*/ 196835 w 410383"/>
              <a:gd name="connsiteY118" fmla="*/ 267170 h 325496"/>
              <a:gd name="connsiteX119" fmla="*/ 185546 w 410383"/>
              <a:gd name="connsiteY119" fmla="*/ 266230 h 325496"/>
              <a:gd name="connsiteX120" fmla="*/ 178961 w 410383"/>
              <a:gd name="connsiteY120" fmla="*/ 260585 h 325496"/>
              <a:gd name="connsiteX121" fmla="*/ 178020 w 410383"/>
              <a:gd name="connsiteY121" fmla="*/ 257763 h 325496"/>
              <a:gd name="connsiteX122" fmla="*/ 178020 w 410383"/>
              <a:gd name="connsiteY122" fmla="*/ 257763 h 325496"/>
              <a:gd name="connsiteX123" fmla="*/ 175198 w 410383"/>
              <a:gd name="connsiteY123" fmla="*/ 249296 h 325496"/>
              <a:gd name="connsiteX124" fmla="*/ 162028 w 410383"/>
              <a:gd name="connsiteY124" fmla="*/ 210726 h 325496"/>
              <a:gd name="connsiteX125" fmla="*/ 211887 w 410383"/>
              <a:gd name="connsiteY125" fmla="*/ 247415 h 325496"/>
              <a:gd name="connsiteX126" fmla="*/ 198717 w 410383"/>
              <a:gd name="connsiteY126" fmla="*/ 208844 h 325496"/>
              <a:gd name="connsiteX127" fmla="*/ 220354 w 410383"/>
              <a:gd name="connsiteY127" fmla="*/ 213548 h 325496"/>
              <a:gd name="connsiteX128" fmla="*/ 274917 w 410383"/>
              <a:gd name="connsiteY128" fmla="*/ 158985 h 325496"/>
              <a:gd name="connsiteX129" fmla="*/ 272094 w 410383"/>
              <a:gd name="connsiteY129" fmla="*/ 142993 h 325496"/>
              <a:gd name="connsiteX130" fmla="*/ 305020 w 410383"/>
              <a:gd name="connsiteY130" fmla="*/ 129822 h 325496"/>
              <a:gd name="connsiteX131" fmla="*/ 319131 w 410383"/>
              <a:gd name="connsiteY131" fmla="*/ 133585 h 325496"/>
              <a:gd name="connsiteX132" fmla="*/ 321954 w 410383"/>
              <a:gd name="connsiteY132" fmla="*/ 158044 h 325496"/>
              <a:gd name="connsiteX133" fmla="*/ 219413 w 410383"/>
              <a:gd name="connsiteY133" fmla="*/ 260585 h 325496"/>
              <a:gd name="connsiteX134" fmla="*/ 210946 w 410383"/>
              <a:gd name="connsiteY134" fmla="*/ 260585 h 325496"/>
              <a:gd name="connsiteX135" fmla="*/ 211887 w 410383"/>
              <a:gd name="connsiteY135" fmla="*/ 247415 h 325496"/>
              <a:gd name="connsiteX136" fmla="*/ 220354 w 410383"/>
              <a:gd name="connsiteY136" fmla="*/ 6585 h 325496"/>
              <a:gd name="connsiteX137" fmla="*/ 345472 w 410383"/>
              <a:gd name="connsiteY137" fmla="*/ 73378 h 325496"/>
              <a:gd name="connsiteX138" fmla="*/ 323835 w 410383"/>
              <a:gd name="connsiteY138" fmla="*/ 81844 h 325496"/>
              <a:gd name="connsiteX139" fmla="*/ 321954 w 410383"/>
              <a:gd name="connsiteY139" fmla="*/ 83726 h 325496"/>
              <a:gd name="connsiteX140" fmla="*/ 312546 w 410383"/>
              <a:gd name="connsiteY140" fmla="*/ 102541 h 325496"/>
              <a:gd name="connsiteX141" fmla="*/ 219413 w 410383"/>
              <a:gd name="connsiteY141" fmla="*/ 49859 h 325496"/>
              <a:gd name="connsiteX142" fmla="*/ 140391 w 410383"/>
              <a:gd name="connsiteY142" fmla="*/ 84667 h 325496"/>
              <a:gd name="connsiteX143" fmla="*/ 135687 w 410383"/>
              <a:gd name="connsiteY143" fmla="*/ 85607 h 325496"/>
              <a:gd name="connsiteX144" fmla="*/ 123457 w 410383"/>
              <a:gd name="connsiteY144" fmla="*/ 95956 h 325496"/>
              <a:gd name="connsiteX145" fmla="*/ 121576 w 410383"/>
              <a:gd name="connsiteY145" fmla="*/ 109126 h 325496"/>
              <a:gd name="connsiteX146" fmla="*/ 121576 w 410383"/>
              <a:gd name="connsiteY146" fmla="*/ 109126 h 325496"/>
              <a:gd name="connsiteX147" fmla="*/ 122517 w 410383"/>
              <a:gd name="connsiteY147" fmla="*/ 111007 h 325496"/>
              <a:gd name="connsiteX148" fmla="*/ 121576 w 410383"/>
              <a:gd name="connsiteY148" fmla="*/ 113830 h 325496"/>
              <a:gd name="connsiteX149" fmla="*/ 119694 w 410383"/>
              <a:gd name="connsiteY149" fmla="*/ 116652 h 325496"/>
              <a:gd name="connsiteX150" fmla="*/ 118754 w 410383"/>
              <a:gd name="connsiteY150" fmla="*/ 117593 h 325496"/>
              <a:gd name="connsiteX151" fmla="*/ 100879 w 410383"/>
              <a:gd name="connsiteY151" fmla="*/ 139230 h 325496"/>
              <a:gd name="connsiteX152" fmla="*/ 69835 w 410383"/>
              <a:gd name="connsiteY152" fmla="*/ 161807 h 325496"/>
              <a:gd name="connsiteX153" fmla="*/ 69835 w 410383"/>
              <a:gd name="connsiteY153" fmla="*/ 157104 h 325496"/>
              <a:gd name="connsiteX154" fmla="*/ 220354 w 410383"/>
              <a:gd name="connsiteY154" fmla="*/ 6585 h 325496"/>
              <a:gd name="connsiteX155" fmla="*/ 408502 w 410383"/>
              <a:gd name="connsiteY155" fmla="*/ 111948 h 325496"/>
              <a:gd name="connsiteX156" fmla="*/ 368050 w 410383"/>
              <a:gd name="connsiteY156" fmla="*/ 99719 h 325496"/>
              <a:gd name="connsiteX157" fmla="*/ 386865 w 410383"/>
              <a:gd name="connsiteY157" fmla="*/ 62089 h 325496"/>
              <a:gd name="connsiteX158" fmla="*/ 385924 w 410383"/>
              <a:gd name="connsiteY158" fmla="*/ 58326 h 325496"/>
              <a:gd name="connsiteX159" fmla="*/ 382161 w 410383"/>
              <a:gd name="connsiteY159" fmla="*/ 57385 h 325496"/>
              <a:gd name="connsiteX160" fmla="*/ 351117 w 410383"/>
              <a:gd name="connsiteY160" fmla="*/ 70556 h 325496"/>
              <a:gd name="connsiteX161" fmla="*/ 220354 w 410383"/>
              <a:gd name="connsiteY161" fmla="*/ 0 h 325496"/>
              <a:gd name="connsiteX162" fmla="*/ 62309 w 410383"/>
              <a:gd name="connsiteY162" fmla="*/ 158044 h 325496"/>
              <a:gd name="connsiteX163" fmla="*/ 62309 w 410383"/>
              <a:gd name="connsiteY163" fmla="*/ 166511 h 325496"/>
              <a:gd name="connsiteX164" fmla="*/ 14331 w 410383"/>
              <a:gd name="connsiteY164" fmla="*/ 185326 h 325496"/>
              <a:gd name="connsiteX165" fmla="*/ 1161 w 410383"/>
              <a:gd name="connsiteY165" fmla="*/ 211667 h 325496"/>
              <a:gd name="connsiteX166" fmla="*/ 15272 w 410383"/>
              <a:gd name="connsiteY166" fmla="*/ 253059 h 325496"/>
              <a:gd name="connsiteX167" fmla="*/ 25620 w 410383"/>
              <a:gd name="connsiteY167" fmla="*/ 265289 h 325496"/>
              <a:gd name="connsiteX168" fmla="*/ 35028 w 410383"/>
              <a:gd name="connsiteY168" fmla="*/ 267170 h 325496"/>
              <a:gd name="connsiteX169" fmla="*/ 41613 w 410383"/>
              <a:gd name="connsiteY169" fmla="*/ 266230 h 325496"/>
              <a:gd name="connsiteX170" fmla="*/ 51961 w 410383"/>
              <a:gd name="connsiteY170" fmla="*/ 262467 h 325496"/>
              <a:gd name="connsiteX171" fmla="*/ 85828 w 410383"/>
              <a:gd name="connsiteY171" fmla="*/ 321733 h 325496"/>
              <a:gd name="connsiteX172" fmla="*/ 91472 w 410383"/>
              <a:gd name="connsiteY172" fmla="*/ 325496 h 325496"/>
              <a:gd name="connsiteX173" fmla="*/ 93354 w 410383"/>
              <a:gd name="connsiteY173" fmla="*/ 325496 h 325496"/>
              <a:gd name="connsiteX174" fmla="*/ 126279 w 410383"/>
              <a:gd name="connsiteY174" fmla="*/ 314207 h 325496"/>
              <a:gd name="connsiteX175" fmla="*/ 130042 w 410383"/>
              <a:gd name="connsiteY175" fmla="*/ 311385 h 325496"/>
              <a:gd name="connsiteX176" fmla="*/ 130042 w 410383"/>
              <a:gd name="connsiteY176" fmla="*/ 306682 h 325496"/>
              <a:gd name="connsiteX177" fmla="*/ 111228 w 410383"/>
              <a:gd name="connsiteY177" fmla="*/ 271874 h 325496"/>
              <a:gd name="connsiteX178" fmla="*/ 220354 w 410383"/>
              <a:gd name="connsiteY178" fmla="*/ 316089 h 325496"/>
              <a:gd name="connsiteX179" fmla="*/ 378398 w 410383"/>
              <a:gd name="connsiteY179" fmla="*/ 158044 h 325496"/>
              <a:gd name="connsiteX180" fmla="*/ 375576 w 410383"/>
              <a:gd name="connsiteY180" fmla="*/ 130763 h 325496"/>
              <a:gd name="connsiteX181" fmla="*/ 408502 w 410383"/>
              <a:gd name="connsiteY181" fmla="*/ 116652 h 325496"/>
              <a:gd name="connsiteX182" fmla="*/ 410383 w 410383"/>
              <a:gd name="connsiteY182" fmla="*/ 113830 h 325496"/>
              <a:gd name="connsiteX183" fmla="*/ 408502 w 410383"/>
              <a:gd name="connsiteY183" fmla="*/ 111948 h 3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10383" h="325496">
                <a:moveTo>
                  <a:pt x="374635" y="125119"/>
                </a:moveTo>
                <a:lnTo>
                  <a:pt x="368991" y="127941"/>
                </a:lnTo>
                <a:lnTo>
                  <a:pt x="348294" y="135467"/>
                </a:lnTo>
                <a:lnTo>
                  <a:pt x="324776" y="127941"/>
                </a:lnTo>
                <a:lnTo>
                  <a:pt x="317250" y="126059"/>
                </a:lnTo>
                <a:lnTo>
                  <a:pt x="315368" y="126059"/>
                </a:lnTo>
                <a:lnTo>
                  <a:pt x="309724" y="124178"/>
                </a:lnTo>
                <a:lnTo>
                  <a:pt x="311605" y="120415"/>
                </a:lnTo>
                <a:lnTo>
                  <a:pt x="313487" y="115711"/>
                </a:lnTo>
                <a:lnTo>
                  <a:pt x="317250" y="108185"/>
                </a:lnTo>
                <a:lnTo>
                  <a:pt x="328539" y="86548"/>
                </a:lnTo>
                <a:lnTo>
                  <a:pt x="350176" y="78081"/>
                </a:lnTo>
                <a:lnTo>
                  <a:pt x="355820" y="75259"/>
                </a:lnTo>
                <a:lnTo>
                  <a:pt x="378398" y="65852"/>
                </a:lnTo>
                <a:lnTo>
                  <a:pt x="365228" y="92193"/>
                </a:lnTo>
                <a:lnTo>
                  <a:pt x="361465" y="98778"/>
                </a:lnTo>
                <a:cubicBezTo>
                  <a:pt x="361465" y="98778"/>
                  <a:pt x="361465" y="99719"/>
                  <a:pt x="361465" y="99719"/>
                </a:cubicBezTo>
                <a:cubicBezTo>
                  <a:pt x="361465" y="100659"/>
                  <a:pt x="361465" y="100659"/>
                  <a:pt x="361465" y="101600"/>
                </a:cubicBezTo>
                <a:cubicBezTo>
                  <a:pt x="361465" y="102541"/>
                  <a:pt x="362405" y="102541"/>
                  <a:pt x="362405" y="102541"/>
                </a:cubicBezTo>
                <a:cubicBezTo>
                  <a:pt x="362405" y="102541"/>
                  <a:pt x="363346" y="102541"/>
                  <a:pt x="363346" y="103481"/>
                </a:cubicBezTo>
                <a:lnTo>
                  <a:pt x="369931" y="105363"/>
                </a:lnTo>
                <a:lnTo>
                  <a:pt x="398154" y="113830"/>
                </a:lnTo>
                <a:lnTo>
                  <a:pt x="374635" y="125119"/>
                </a:lnTo>
                <a:close/>
                <a:moveTo>
                  <a:pt x="220354" y="309504"/>
                </a:moveTo>
                <a:cubicBezTo>
                  <a:pt x="171435" y="309504"/>
                  <a:pt x="129102" y="286926"/>
                  <a:pt x="100879" y="251178"/>
                </a:cubicBezTo>
                <a:cubicBezTo>
                  <a:pt x="125339" y="247415"/>
                  <a:pt x="149798" y="249296"/>
                  <a:pt x="171435" y="261526"/>
                </a:cubicBezTo>
                <a:cubicBezTo>
                  <a:pt x="173317" y="266230"/>
                  <a:pt x="177079" y="270933"/>
                  <a:pt x="181783" y="272815"/>
                </a:cubicBezTo>
                <a:cubicBezTo>
                  <a:pt x="184605" y="274696"/>
                  <a:pt x="188368" y="274696"/>
                  <a:pt x="191191" y="274696"/>
                </a:cubicBezTo>
                <a:cubicBezTo>
                  <a:pt x="193072" y="274696"/>
                  <a:pt x="195894" y="274696"/>
                  <a:pt x="197776" y="273756"/>
                </a:cubicBezTo>
                <a:cubicBezTo>
                  <a:pt x="202479" y="271874"/>
                  <a:pt x="205302" y="269993"/>
                  <a:pt x="208124" y="266230"/>
                </a:cubicBezTo>
                <a:cubicBezTo>
                  <a:pt x="211887" y="266230"/>
                  <a:pt x="215650" y="267170"/>
                  <a:pt x="219413" y="267170"/>
                </a:cubicBezTo>
                <a:cubicBezTo>
                  <a:pt x="279620" y="267170"/>
                  <a:pt x="327598" y="218252"/>
                  <a:pt x="327598" y="158985"/>
                </a:cubicBezTo>
                <a:cubicBezTo>
                  <a:pt x="327598" y="151459"/>
                  <a:pt x="326657" y="143933"/>
                  <a:pt x="324776" y="136407"/>
                </a:cubicBezTo>
                <a:lnTo>
                  <a:pt x="345472" y="142993"/>
                </a:lnTo>
                <a:cubicBezTo>
                  <a:pt x="345472" y="142993"/>
                  <a:pt x="346413" y="142993"/>
                  <a:pt x="346413" y="142993"/>
                </a:cubicBezTo>
                <a:cubicBezTo>
                  <a:pt x="346413" y="142993"/>
                  <a:pt x="347354" y="142993"/>
                  <a:pt x="347354" y="142993"/>
                </a:cubicBezTo>
                <a:lnTo>
                  <a:pt x="367109" y="134526"/>
                </a:lnTo>
                <a:cubicBezTo>
                  <a:pt x="368050" y="142052"/>
                  <a:pt x="368991" y="150519"/>
                  <a:pt x="368991" y="158985"/>
                </a:cubicBezTo>
                <a:cubicBezTo>
                  <a:pt x="371813" y="241770"/>
                  <a:pt x="304079" y="309504"/>
                  <a:pt x="220354" y="309504"/>
                </a:cubicBezTo>
                <a:moveTo>
                  <a:pt x="125339" y="309504"/>
                </a:moveTo>
                <a:lnTo>
                  <a:pt x="92413" y="319852"/>
                </a:lnTo>
                <a:lnTo>
                  <a:pt x="58546" y="260585"/>
                </a:lnTo>
                <a:cubicBezTo>
                  <a:pt x="69835" y="256822"/>
                  <a:pt x="82065" y="254000"/>
                  <a:pt x="93354" y="252119"/>
                </a:cubicBezTo>
                <a:lnTo>
                  <a:pt x="125339" y="309504"/>
                </a:lnTo>
                <a:close/>
                <a:moveTo>
                  <a:pt x="39731" y="260585"/>
                </a:moveTo>
                <a:cubicBezTo>
                  <a:pt x="35968" y="261526"/>
                  <a:pt x="32205" y="261526"/>
                  <a:pt x="28442" y="259644"/>
                </a:cubicBezTo>
                <a:cubicBezTo>
                  <a:pt x="24679" y="257763"/>
                  <a:pt x="21857" y="254941"/>
                  <a:pt x="20917" y="251178"/>
                </a:cubicBezTo>
                <a:lnTo>
                  <a:pt x="6805" y="209785"/>
                </a:lnTo>
                <a:cubicBezTo>
                  <a:pt x="3983" y="202259"/>
                  <a:pt x="8687" y="193793"/>
                  <a:pt x="16213" y="190970"/>
                </a:cubicBezTo>
                <a:cubicBezTo>
                  <a:pt x="32205" y="186267"/>
                  <a:pt x="48198" y="180622"/>
                  <a:pt x="63250" y="173096"/>
                </a:cubicBezTo>
                <a:cubicBezTo>
                  <a:pt x="65131" y="172156"/>
                  <a:pt x="67013" y="171215"/>
                  <a:pt x="69835" y="170274"/>
                </a:cubicBezTo>
                <a:cubicBezTo>
                  <a:pt x="82065" y="163689"/>
                  <a:pt x="94294" y="156163"/>
                  <a:pt x="105583" y="144874"/>
                </a:cubicBezTo>
                <a:cubicBezTo>
                  <a:pt x="109346" y="141111"/>
                  <a:pt x="112168" y="138289"/>
                  <a:pt x="114991" y="134526"/>
                </a:cubicBezTo>
                <a:cubicBezTo>
                  <a:pt x="117813" y="130763"/>
                  <a:pt x="120635" y="127000"/>
                  <a:pt x="123457" y="122296"/>
                </a:cubicBezTo>
                <a:cubicBezTo>
                  <a:pt x="123457" y="122296"/>
                  <a:pt x="123457" y="121356"/>
                  <a:pt x="124398" y="121356"/>
                </a:cubicBezTo>
                <a:cubicBezTo>
                  <a:pt x="124398" y="120415"/>
                  <a:pt x="125339" y="120415"/>
                  <a:pt x="125339" y="119474"/>
                </a:cubicBezTo>
                <a:lnTo>
                  <a:pt x="125339" y="120415"/>
                </a:lnTo>
                <a:lnTo>
                  <a:pt x="166731" y="245533"/>
                </a:lnTo>
                <a:lnTo>
                  <a:pt x="167672" y="248356"/>
                </a:lnTo>
                <a:cubicBezTo>
                  <a:pt x="167672" y="248356"/>
                  <a:pt x="167672" y="248356"/>
                  <a:pt x="167672" y="248356"/>
                </a:cubicBezTo>
                <a:cubicBezTo>
                  <a:pt x="167672" y="249296"/>
                  <a:pt x="168613" y="251178"/>
                  <a:pt x="168613" y="252119"/>
                </a:cubicBezTo>
                <a:cubicBezTo>
                  <a:pt x="168613" y="252119"/>
                  <a:pt x="168613" y="252119"/>
                  <a:pt x="168613" y="252119"/>
                </a:cubicBezTo>
                <a:cubicBezTo>
                  <a:pt x="165791" y="251178"/>
                  <a:pt x="163909" y="250237"/>
                  <a:pt x="161087" y="249296"/>
                </a:cubicBezTo>
                <a:cubicBezTo>
                  <a:pt x="140391" y="241770"/>
                  <a:pt x="118754" y="241770"/>
                  <a:pt x="96176" y="245533"/>
                </a:cubicBezTo>
                <a:cubicBezTo>
                  <a:pt x="94294" y="245533"/>
                  <a:pt x="91472" y="246474"/>
                  <a:pt x="89591" y="246474"/>
                </a:cubicBezTo>
                <a:cubicBezTo>
                  <a:pt x="73598" y="250237"/>
                  <a:pt x="56665" y="254941"/>
                  <a:pt x="39731" y="260585"/>
                </a:cubicBezTo>
                <a:moveTo>
                  <a:pt x="302198" y="124178"/>
                </a:moveTo>
                <a:lnTo>
                  <a:pt x="270213" y="136407"/>
                </a:lnTo>
                <a:cubicBezTo>
                  <a:pt x="261746" y="117593"/>
                  <a:pt x="242931" y="104422"/>
                  <a:pt x="220354" y="104422"/>
                </a:cubicBezTo>
                <a:cubicBezTo>
                  <a:pt x="200598" y="104422"/>
                  <a:pt x="182724" y="114770"/>
                  <a:pt x="173317" y="130763"/>
                </a:cubicBezTo>
                <a:lnTo>
                  <a:pt x="162968" y="98778"/>
                </a:lnTo>
                <a:cubicBezTo>
                  <a:pt x="161087" y="92193"/>
                  <a:pt x="155442" y="87489"/>
                  <a:pt x="148857" y="85607"/>
                </a:cubicBezTo>
                <a:cubicBezTo>
                  <a:pt x="167672" y="67733"/>
                  <a:pt x="192131" y="56444"/>
                  <a:pt x="220354" y="56444"/>
                </a:cubicBezTo>
                <a:cubicBezTo>
                  <a:pt x="258924" y="56444"/>
                  <a:pt x="292791" y="78081"/>
                  <a:pt x="309724" y="109126"/>
                </a:cubicBezTo>
                <a:lnTo>
                  <a:pt x="302198" y="124178"/>
                </a:lnTo>
                <a:close/>
                <a:moveTo>
                  <a:pt x="195894" y="197556"/>
                </a:moveTo>
                <a:lnTo>
                  <a:pt x="179902" y="147696"/>
                </a:lnTo>
                <a:cubicBezTo>
                  <a:pt x="185546" y="146756"/>
                  <a:pt x="191191" y="147696"/>
                  <a:pt x="195894" y="150519"/>
                </a:cubicBezTo>
                <a:cubicBezTo>
                  <a:pt x="202479" y="153341"/>
                  <a:pt x="207183" y="158985"/>
                  <a:pt x="209065" y="165570"/>
                </a:cubicBezTo>
                <a:cubicBezTo>
                  <a:pt x="212828" y="178741"/>
                  <a:pt x="207183" y="191911"/>
                  <a:pt x="195894" y="197556"/>
                </a:cubicBezTo>
                <a:moveTo>
                  <a:pt x="221294" y="158985"/>
                </a:moveTo>
                <a:cubicBezTo>
                  <a:pt x="222235" y="159926"/>
                  <a:pt x="223176" y="160867"/>
                  <a:pt x="224117" y="160867"/>
                </a:cubicBezTo>
                <a:cubicBezTo>
                  <a:pt x="224117" y="160867"/>
                  <a:pt x="225057" y="160867"/>
                  <a:pt x="225057" y="160867"/>
                </a:cubicBezTo>
                <a:lnTo>
                  <a:pt x="266450" y="144874"/>
                </a:lnTo>
                <a:cubicBezTo>
                  <a:pt x="267391" y="149578"/>
                  <a:pt x="268331" y="154281"/>
                  <a:pt x="268331" y="158985"/>
                </a:cubicBezTo>
                <a:cubicBezTo>
                  <a:pt x="268331" y="185326"/>
                  <a:pt x="246694" y="206963"/>
                  <a:pt x="220354" y="206963"/>
                </a:cubicBezTo>
                <a:cubicBezTo>
                  <a:pt x="213768" y="206963"/>
                  <a:pt x="207183" y="205081"/>
                  <a:pt x="200598" y="203200"/>
                </a:cubicBezTo>
                <a:cubicBezTo>
                  <a:pt x="212828" y="195674"/>
                  <a:pt x="219413" y="179681"/>
                  <a:pt x="214709" y="164630"/>
                </a:cubicBezTo>
                <a:cubicBezTo>
                  <a:pt x="211887" y="156163"/>
                  <a:pt x="206242" y="149578"/>
                  <a:pt x="197776" y="145815"/>
                </a:cubicBezTo>
                <a:cubicBezTo>
                  <a:pt x="191191" y="142052"/>
                  <a:pt x="183665" y="141111"/>
                  <a:pt x="177079" y="142993"/>
                </a:cubicBezTo>
                <a:lnTo>
                  <a:pt x="177079" y="139230"/>
                </a:lnTo>
                <a:cubicBezTo>
                  <a:pt x="184605" y="122296"/>
                  <a:pt x="201539" y="110067"/>
                  <a:pt x="221294" y="110067"/>
                </a:cubicBezTo>
                <a:cubicBezTo>
                  <a:pt x="241050" y="110067"/>
                  <a:pt x="257042" y="121356"/>
                  <a:pt x="264568" y="138289"/>
                </a:cubicBezTo>
                <a:lnTo>
                  <a:pt x="222235" y="154281"/>
                </a:lnTo>
                <a:cubicBezTo>
                  <a:pt x="221294" y="155222"/>
                  <a:pt x="220354" y="157104"/>
                  <a:pt x="221294" y="158985"/>
                </a:cubicBezTo>
                <a:moveTo>
                  <a:pt x="162028" y="210726"/>
                </a:moveTo>
                <a:cubicBezTo>
                  <a:pt x="162028" y="209785"/>
                  <a:pt x="162028" y="208844"/>
                  <a:pt x="161087" y="208844"/>
                </a:cubicBezTo>
                <a:lnTo>
                  <a:pt x="159205" y="203200"/>
                </a:lnTo>
                <a:cubicBezTo>
                  <a:pt x="157324" y="196615"/>
                  <a:pt x="155442" y="190970"/>
                  <a:pt x="152620" y="184385"/>
                </a:cubicBezTo>
                <a:cubicBezTo>
                  <a:pt x="148857" y="172156"/>
                  <a:pt x="144154" y="158985"/>
                  <a:pt x="140391" y="147696"/>
                </a:cubicBezTo>
                <a:lnTo>
                  <a:pt x="134746" y="131704"/>
                </a:lnTo>
                <a:lnTo>
                  <a:pt x="130042" y="111948"/>
                </a:lnTo>
                <a:lnTo>
                  <a:pt x="129102" y="110067"/>
                </a:lnTo>
                <a:lnTo>
                  <a:pt x="129102" y="109126"/>
                </a:lnTo>
                <a:cubicBezTo>
                  <a:pt x="128161" y="105363"/>
                  <a:pt x="128161" y="101600"/>
                  <a:pt x="130042" y="98778"/>
                </a:cubicBezTo>
                <a:cubicBezTo>
                  <a:pt x="130042" y="98778"/>
                  <a:pt x="130042" y="98778"/>
                  <a:pt x="130042" y="98778"/>
                </a:cubicBezTo>
                <a:cubicBezTo>
                  <a:pt x="130983" y="97837"/>
                  <a:pt x="131924" y="95956"/>
                  <a:pt x="132865" y="95015"/>
                </a:cubicBezTo>
                <a:cubicBezTo>
                  <a:pt x="134746" y="93133"/>
                  <a:pt x="136628" y="92193"/>
                  <a:pt x="139450" y="91252"/>
                </a:cubicBezTo>
                <a:cubicBezTo>
                  <a:pt x="141331" y="90311"/>
                  <a:pt x="142272" y="90311"/>
                  <a:pt x="144154" y="90311"/>
                </a:cubicBezTo>
                <a:cubicBezTo>
                  <a:pt x="144154" y="90311"/>
                  <a:pt x="145094" y="90311"/>
                  <a:pt x="145094" y="90311"/>
                </a:cubicBezTo>
                <a:cubicBezTo>
                  <a:pt x="150739" y="90311"/>
                  <a:pt x="156383" y="94074"/>
                  <a:pt x="158265" y="100659"/>
                </a:cubicBezTo>
                <a:lnTo>
                  <a:pt x="170494" y="139230"/>
                </a:lnTo>
                <a:lnTo>
                  <a:pt x="174257" y="149578"/>
                </a:lnTo>
                <a:lnTo>
                  <a:pt x="188368" y="192852"/>
                </a:lnTo>
                <a:lnTo>
                  <a:pt x="192131" y="203200"/>
                </a:lnTo>
                <a:lnTo>
                  <a:pt x="207183" y="248356"/>
                </a:lnTo>
                <a:cubicBezTo>
                  <a:pt x="208124" y="252119"/>
                  <a:pt x="208124" y="255881"/>
                  <a:pt x="206242" y="258704"/>
                </a:cubicBezTo>
                <a:cubicBezTo>
                  <a:pt x="205302" y="260585"/>
                  <a:pt x="203420" y="262467"/>
                  <a:pt x="201539" y="264348"/>
                </a:cubicBezTo>
                <a:cubicBezTo>
                  <a:pt x="200598" y="265289"/>
                  <a:pt x="198717" y="266230"/>
                  <a:pt x="196835" y="267170"/>
                </a:cubicBezTo>
                <a:cubicBezTo>
                  <a:pt x="193072" y="268111"/>
                  <a:pt x="189309" y="268111"/>
                  <a:pt x="185546" y="266230"/>
                </a:cubicBezTo>
                <a:cubicBezTo>
                  <a:pt x="182724" y="265289"/>
                  <a:pt x="180842" y="262467"/>
                  <a:pt x="178961" y="260585"/>
                </a:cubicBezTo>
                <a:cubicBezTo>
                  <a:pt x="178961" y="259644"/>
                  <a:pt x="178020" y="258704"/>
                  <a:pt x="178020" y="257763"/>
                </a:cubicBezTo>
                <a:lnTo>
                  <a:pt x="178020" y="257763"/>
                </a:lnTo>
                <a:lnTo>
                  <a:pt x="175198" y="249296"/>
                </a:lnTo>
                <a:cubicBezTo>
                  <a:pt x="172376" y="240830"/>
                  <a:pt x="167672" y="226719"/>
                  <a:pt x="162028" y="210726"/>
                </a:cubicBezTo>
                <a:moveTo>
                  <a:pt x="211887" y="247415"/>
                </a:moveTo>
                <a:lnTo>
                  <a:pt x="198717" y="208844"/>
                </a:lnTo>
                <a:cubicBezTo>
                  <a:pt x="205302" y="211667"/>
                  <a:pt x="212828" y="213548"/>
                  <a:pt x="220354" y="213548"/>
                </a:cubicBezTo>
                <a:cubicBezTo>
                  <a:pt x="250457" y="213548"/>
                  <a:pt x="274917" y="189089"/>
                  <a:pt x="274917" y="158985"/>
                </a:cubicBezTo>
                <a:cubicBezTo>
                  <a:pt x="274917" y="153341"/>
                  <a:pt x="273976" y="147696"/>
                  <a:pt x="272094" y="142993"/>
                </a:cubicBezTo>
                <a:lnTo>
                  <a:pt x="305020" y="129822"/>
                </a:lnTo>
                <a:lnTo>
                  <a:pt x="319131" y="133585"/>
                </a:lnTo>
                <a:cubicBezTo>
                  <a:pt x="321013" y="141111"/>
                  <a:pt x="321954" y="149578"/>
                  <a:pt x="321954" y="158044"/>
                </a:cubicBezTo>
                <a:cubicBezTo>
                  <a:pt x="321954" y="214489"/>
                  <a:pt x="275857" y="260585"/>
                  <a:pt x="219413" y="260585"/>
                </a:cubicBezTo>
                <a:cubicBezTo>
                  <a:pt x="216591" y="260585"/>
                  <a:pt x="213768" y="260585"/>
                  <a:pt x="210946" y="260585"/>
                </a:cubicBezTo>
                <a:cubicBezTo>
                  <a:pt x="213768" y="255881"/>
                  <a:pt x="213768" y="251178"/>
                  <a:pt x="211887" y="247415"/>
                </a:cubicBezTo>
                <a:moveTo>
                  <a:pt x="220354" y="6585"/>
                </a:moveTo>
                <a:cubicBezTo>
                  <a:pt x="272094" y="6585"/>
                  <a:pt x="318191" y="32926"/>
                  <a:pt x="345472" y="73378"/>
                </a:cubicBezTo>
                <a:lnTo>
                  <a:pt x="323835" y="81844"/>
                </a:lnTo>
                <a:cubicBezTo>
                  <a:pt x="322894" y="81844"/>
                  <a:pt x="322894" y="82785"/>
                  <a:pt x="321954" y="83726"/>
                </a:cubicBezTo>
                <a:lnTo>
                  <a:pt x="312546" y="102541"/>
                </a:lnTo>
                <a:cubicBezTo>
                  <a:pt x="293731" y="71496"/>
                  <a:pt x="258924" y="49859"/>
                  <a:pt x="219413" y="49859"/>
                </a:cubicBezTo>
                <a:cubicBezTo>
                  <a:pt x="188368" y="49859"/>
                  <a:pt x="160146" y="63030"/>
                  <a:pt x="140391" y="84667"/>
                </a:cubicBezTo>
                <a:cubicBezTo>
                  <a:pt x="138509" y="84667"/>
                  <a:pt x="136628" y="84667"/>
                  <a:pt x="135687" y="85607"/>
                </a:cubicBezTo>
                <a:cubicBezTo>
                  <a:pt x="130042" y="87489"/>
                  <a:pt x="126279" y="91252"/>
                  <a:pt x="123457" y="95956"/>
                </a:cubicBezTo>
                <a:cubicBezTo>
                  <a:pt x="121576" y="99719"/>
                  <a:pt x="120635" y="104422"/>
                  <a:pt x="121576" y="109126"/>
                </a:cubicBezTo>
                <a:lnTo>
                  <a:pt x="121576" y="109126"/>
                </a:lnTo>
                <a:lnTo>
                  <a:pt x="122517" y="111007"/>
                </a:lnTo>
                <a:cubicBezTo>
                  <a:pt x="122517" y="111948"/>
                  <a:pt x="121576" y="112889"/>
                  <a:pt x="121576" y="113830"/>
                </a:cubicBezTo>
                <a:cubicBezTo>
                  <a:pt x="120635" y="114770"/>
                  <a:pt x="120635" y="115711"/>
                  <a:pt x="119694" y="116652"/>
                </a:cubicBezTo>
                <a:cubicBezTo>
                  <a:pt x="119694" y="117593"/>
                  <a:pt x="118754" y="117593"/>
                  <a:pt x="118754" y="117593"/>
                </a:cubicBezTo>
                <a:cubicBezTo>
                  <a:pt x="114050" y="125119"/>
                  <a:pt x="108405" y="132644"/>
                  <a:pt x="100879" y="139230"/>
                </a:cubicBezTo>
                <a:cubicBezTo>
                  <a:pt x="91472" y="148637"/>
                  <a:pt x="81124" y="156163"/>
                  <a:pt x="69835" y="161807"/>
                </a:cubicBezTo>
                <a:cubicBezTo>
                  <a:pt x="69835" y="159926"/>
                  <a:pt x="69835" y="158985"/>
                  <a:pt x="69835" y="157104"/>
                </a:cubicBezTo>
                <a:cubicBezTo>
                  <a:pt x="68894" y="75259"/>
                  <a:pt x="137568" y="6585"/>
                  <a:pt x="220354" y="6585"/>
                </a:cubicBezTo>
                <a:moveTo>
                  <a:pt x="408502" y="111948"/>
                </a:moveTo>
                <a:lnTo>
                  <a:pt x="368050" y="99719"/>
                </a:lnTo>
                <a:lnTo>
                  <a:pt x="386865" y="62089"/>
                </a:lnTo>
                <a:cubicBezTo>
                  <a:pt x="387805" y="61148"/>
                  <a:pt x="386865" y="59267"/>
                  <a:pt x="385924" y="58326"/>
                </a:cubicBezTo>
                <a:cubicBezTo>
                  <a:pt x="384983" y="57385"/>
                  <a:pt x="384042" y="57385"/>
                  <a:pt x="382161" y="57385"/>
                </a:cubicBezTo>
                <a:lnTo>
                  <a:pt x="351117" y="70556"/>
                </a:lnTo>
                <a:cubicBezTo>
                  <a:pt x="322894" y="28222"/>
                  <a:pt x="274917" y="0"/>
                  <a:pt x="220354" y="0"/>
                </a:cubicBezTo>
                <a:cubicBezTo>
                  <a:pt x="133805" y="0"/>
                  <a:pt x="62309" y="70556"/>
                  <a:pt x="62309" y="158044"/>
                </a:cubicBezTo>
                <a:cubicBezTo>
                  <a:pt x="62309" y="160867"/>
                  <a:pt x="62309" y="163689"/>
                  <a:pt x="62309" y="166511"/>
                </a:cubicBezTo>
                <a:cubicBezTo>
                  <a:pt x="46317" y="174037"/>
                  <a:pt x="30324" y="179681"/>
                  <a:pt x="14331" y="185326"/>
                </a:cubicBezTo>
                <a:cubicBezTo>
                  <a:pt x="3042" y="189089"/>
                  <a:pt x="-2602" y="201319"/>
                  <a:pt x="1161" y="211667"/>
                </a:cubicBezTo>
                <a:lnTo>
                  <a:pt x="15272" y="253059"/>
                </a:lnTo>
                <a:cubicBezTo>
                  <a:pt x="17154" y="258704"/>
                  <a:pt x="20917" y="262467"/>
                  <a:pt x="25620" y="265289"/>
                </a:cubicBezTo>
                <a:cubicBezTo>
                  <a:pt x="28442" y="267170"/>
                  <a:pt x="32205" y="267170"/>
                  <a:pt x="35028" y="267170"/>
                </a:cubicBezTo>
                <a:cubicBezTo>
                  <a:pt x="36909" y="267170"/>
                  <a:pt x="39731" y="267170"/>
                  <a:pt x="41613" y="266230"/>
                </a:cubicBezTo>
                <a:cubicBezTo>
                  <a:pt x="45376" y="265289"/>
                  <a:pt x="49139" y="264348"/>
                  <a:pt x="51961" y="262467"/>
                </a:cubicBezTo>
                <a:lnTo>
                  <a:pt x="85828" y="321733"/>
                </a:lnTo>
                <a:cubicBezTo>
                  <a:pt x="86768" y="324556"/>
                  <a:pt x="89591" y="325496"/>
                  <a:pt x="91472" y="325496"/>
                </a:cubicBezTo>
                <a:cubicBezTo>
                  <a:pt x="92413" y="325496"/>
                  <a:pt x="92413" y="325496"/>
                  <a:pt x="93354" y="325496"/>
                </a:cubicBezTo>
                <a:lnTo>
                  <a:pt x="126279" y="314207"/>
                </a:lnTo>
                <a:cubicBezTo>
                  <a:pt x="128161" y="313267"/>
                  <a:pt x="129102" y="312326"/>
                  <a:pt x="130042" y="311385"/>
                </a:cubicBezTo>
                <a:cubicBezTo>
                  <a:pt x="130983" y="309504"/>
                  <a:pt x="130983" y="308563"/>
                  <a:pt x="130042" y="306682"/>
                </a:cubicBezTo>
                <a:lnTo>
                  <a:pt x="111228" y="271874"/>
                </a:lnTo>
                <a:cubicBezTo>
                  <a:pt x="139450" y="299156"/>
                  <a:pt x="178020" y="316089"/>
                  <a:pt x="220354" y="316089"/>
                </a:cubicBezTo>
                <a:cubicBezTo>
                  <a:pt x="306902" y="316089"/>
                  <a:pt x="378398" y="245533"/>
                  <a:pt x="378398" y="158044"/>
                </a:cubicBezTo>
                <a:cubicBezTo>
                  <a:pt x="378398" y="148637"/>
                  <a:pt x="377457" y="140170"/>
                  <a:pt x="375576" y="130763"/>
                </a:cubicBezTo>
                <a:lnTo>
                  <a:pt x="408502" y="116652"/>
                </a:lnTo>
                <a:cubicBezTo>
                  <a:pt x="409442" y="115711"/>
                  <a:pt x="410383" y="114770"/>
                  <a:pt x="410383" y="113830"/>
                </a:cubicBezTo>
                <a:cubicBezTo>
                  <a:pt x="410383" y="112889"/>
                  <a:pt x="409442" y="111948"/>
                  <a:pt x="408502" y="111948"/>
                </a:cubicBezTo>
              </a:path>
            </a:pathLst>
          </a:custGeom>
          <a:solidFill>
            <a:schemeClr val="accent4"/>
          </a:solidFill>
          <a:ln w="0" cap="flat">
            <a:solidFill>
              <a:srgbClr val="95C8E6">
                <a:alpha val="20000"/>
              </a:srgbClr>
            </a:solidFill>
            <a:prstDash val="solid"/>
            <a:miter/>
          </a:ln>
        </p:spPr>
        <p:txBody>
          <a:bodyPr rtlCol="0" anchor="ctr"/>
          <a:lstStyle/>
          <a:p>
            <a:endParaRPr lang="en-US"/>
          </a:p>
        </p:txBody>
      </p:sp>
      <p:sp>
        <p:nvSpPr>
          <p:cNvPr id="123" name="Graphic 93">
            <a:extLst>
              <a:ext uri="{FF2B5EF4-FFF2-40B4-BE49-F238E27FC236}">
                <a16:creationId xmlns:a16="http://schemas.microsoft.com/office/drawing/2014/main" id="{A00C5041-1004-8449-966C-220FF7F02041}"/>
              </a:ext>
            </a:extLst>
          </p:cNvPr>
          <p:cNvSpPr/>
          <p:nvPr/>
        </p:nvSpPr>
        <p:spPr>
          <a:xfrm>
            <a:off x="5420207" y="1596578"/>
            <a:ext cx="333962" cy="326437"/>
          </a:xfrm>
          <a:custGeom>
            <a:avLst/>
            <a:gdLst>
              <a:gd name="connsiteX0" fmla="*/ 326437 w 333962"/>
              <a:gd name="connsiteY0" fmla="*/ 219193 h 326437"/>
              <a:gd name="connsiteX1" fmla="*/ 296333 w 333962"/>
              <a:gd name="connsiteY1" fmla="*/ 250237 h 326437"/>
              <a:gd name="connsiteX2" fmla="*/ 282222 w 333962"/>
              <a:gd name="connsiteY2" fmla="*/ 250237 h 326437"/>
              <a:gd name="connsiteX3" fmla="*/ 277519 w 333962"/>
              <a:gd name="connsiteY3" fmla="*/ 241770 h 326437"/>
              <a:gd name="connsiteX4" fmla="*/ 295393 w 333962"/>
              <a:gd name="connsiteY4" fmla="*/ 206022 h 326437"/>
              <a:gd name="connsiteX5" fmla="*/ 299156 w 333962"/>
              <a:gd name="connsiteY5" fmla="*/ 198496 h 326437"/>
              <a:gd name="connsiteX6" fmla="*/ 308563 w 333962"/>
              <a:gd name="connsiteY6" fmla="*/ 178741 h 326437"/>
              <a:gd name="connsiteX7" fmla="*/ 313267 w 333962"/>
              <a:gd name="connsiteY7" fmla="*/ 148637 h 326437"/>
              <a:gd name="connsiteX8" fmla="*/ 300096 w 333962"/>
              <a:gd name="connsiteY8" fmla="*/ 101600 h 326437"/>
              <a:gd name="connsiteX9" fmla="*/ 300096 w 333962"/>
              <a:gd name="connsiteY9" fmla="*/ 47978 h 326437"/>
              <a:gd name="connsiteX10" fmla="*/ 289748 w 333962"/>
              <a:gd name="connsiteY10" fmla="*/ 37630 h 326437"/>
              <a:gd name="connsiteX11" fmla="*/ 42333 w 333962"/>
              <a:gd name="connsiteY11" fmla="*/ 37630 h 326437"/>
              <a:gd name="connsiteX12" fmla="*/ 31985 w 333962"/>
              <a:gd name="connsiteY12" fmla="*/ 47978 h 326437"/>
              <a:gd name="connsiteX13" fmla="*/ 31985 w 333962"/>
              <a:gd name="connsiteY13" fmla="*/ 121356 h 326437"/>
              <a:gd name="connsiteX14" fmla="*/ 42333 w 333962"/>
              <a:gd name="connsiteY14" fmla="*/ 131704 h 326437"/>
              <a:gd name="connsiteX15" fmla="*/ 139230 w 333962"/>
              <a:gd name="connsiteY15" fmla="*/ 131704 h 326437"/>
              <a:gd name="connsiteX16" fmla="*/ 137348 w 333962"/>
              <a:gd name="connsiteY16" fmla="*/ 148637 h 326437"/>
              <a:gd name="connsiteX17" fmla="*/ 137348 w 333962"/>
              <a:gd name="connsiteY17" fmla="*/ 154281 h 326437"/>
              <a:gd name="connsiteX18" fmla="*/ 136407 w 333962"/>
              <a:gd name="connsiteY18" fmla="*/ 154281 h 326437"/>
              <a:gd name="connsiteX19" fmla="*/ 35748 w 333962"/>
              <a:gd name="connsiteY19" fmla="*/ 154281 h 326437"/>
              <a:gd name="connsiteX20" fmla="*/ 31985 w 333962"/>
              <a:gd name="connsiteY20" fmla="*/ 158044 h 326437"/>
              <a:gd name="connsiteX21" fmla="*/ 35748 w 333962"/>
              <a:gd name="connsiteY21" fmla="*/ 161807 h 326437"/>
              <a:gd name="connsiteX22" fmla="*/ 137348 w 333962"/>
              <a:gd name="connsiteY22" fmla="*/ 161807 h 326437"/>
              <a:gd name="connsiteX23" fmla="*/ 139230 w 333962"/>
              <a:gd name="connsiteY23" fmla="*/ 160867 h 326437"/>
              <a:gd name="connsiteX24" fmla="*/ 142993 w 333962"/>
              <a:gd name="connsiteY24" fmla="*/ 177800 h 326437"/>
              <a:gd name="connsiteX25" fmla="*/ 144874 w 333962"/>
              <a:gd name="connsiteY25" fmla="*/ 183444 h 326437"/>
              <a:gd name="connsiteX26" fmla="*/ 36689 w 333962"/>
              <a:gd name="connsiteY26" fmla="*/ 183444 h 326437"/>
              <a:gd name="connsiteX27" fmla="*/ 32926 w 333962"/>
              <a:gd name="connsiteY27" fmla="*/ 187207 h 326437"/>
              <a:gd name="connsiteX28" fmla="*/ 36689 w 333962"/>
              <a:gd name="connsiteY28" fmla="*/ 190970 h 326437"/>
              <a:gd name="connsiteX29" fmla="*/ 147696 w 333962"/>
              <a:gd name="connsiteY29" fmla="*/ 190970 h 326437"/>
              <a:gd name="connsiteX30" fmla="*/ 153341 w 333962"/>
              <a:gd name="connsiteY30" fmla="*/ 200378 h 326437"/>
              <a:gd name="connsiteX31" fmla="*/ 157104 w 333962"/>
              <a:gd name="connsiteY31" fmla="*/ 207904 h 326437"/>
              <a:gd name="connsiteX32" fmla="*/ 159926 w 333962"/>
              <a:gd name="connsiteY32" fmla="*/ 212607 h 326437"/>
              <a:gd name="connsiteX33" fmla="*/ 37630 w 333962"/>
              <a:gd name="connsiteY33" fmla="*/ 212607 h 326437"/>
              <a:gd name="connsiteX34" fmla="*/ 33867 w 333962"/>
              <a:gd name="connsiteY34" fmla="*/ 216370 h 326437"/>
              <a:gd name="connsiteX35" fmla="*/ 37630 w 333962"/>
              <a:gd name="connsiteY35" fmla="*/ 220133 h 326437"/>
              <a:gd name="connsiteX36" fmla="*/ 163689 w 333962"/>
              <a:gd name="connsiteY36" fmla="*/ 220133 h 326437"/>
              <a:gd name="connsiteX37" fmla="*/ 175919 w 333962"/>
              <a:gd name="connsiteY37" fmla="*/ 242711 h 326437"/>
              <a:gd name="connsiteX38" fmla="*/ 170274 w 333962"/>
              <a:gd name="connsiteY38" fmla="*/ 251178 h 326437"/>
              <a:gd name="connsiteX39" fmla="*/ 134526 w 333962"/>
              <a:gd name="connsiteY39" fmla="*/ 251178 h 326437"/>
              <a:gd name="connsiteX40" fmla="*/ 132644 w 333962"/>
              <a:gd name="connsiteY40" fmla="*/ 252119 h 326437"/>
              <a:gd name="connsiteX41" fmla="*/ 50800 w 333962"/>
              <a:gd name="connsiteY41" fmla="*/ 305741 h 326437"/>
              <a:gd name="connsiteX42" fmla="*/ 50800 w 333962"/>
              <a:gd name="connsiteY42" fmla="*/ 254000 h 326437"/>
              <a:gd name="connsiteX43" fmla="*/ 47978 w 333962"/>
              <a:gd name="connsiteY43" fmla="*/ 251178 h 326437"/>
              <a:gd name="connsiteX44" fmla="*/ 36689 w 333962"/>
              <a:gd name="connsiteY44" fmla="*/ 251178 h 326437"/>
              <a:gd name="connsiteX45" fmla="*/ 6585 w 333962"/>
              <a:gd name="connsiteY45" fmla="*/ 220133 h 326437"/>
              <a:gd name="connsiteX46" fmla="*/ 6585 w 333962"/>
              <a:gd name="connsiteY46" fmla="*/ 37630 h 326437"/>
              <a:gd name="connsiteX47" fmla="*/ 36689 w 333962"/>
              <a:gd name="connsiteY47" fmla="*/ 6585 h 326437"/>
              <a:gd name="connsiteX48" fmla="*/ 297274 w 333962"/>
              <a:gd name="connsiteY48" fmla="*/ 6585 h 326437"/>
              <a:gd name="connsiteX49" fmla="*/ 327378 w 333962"/>
              <a:gd name="connsiteY49" fmla="*/ 37630 h 326437"/>
              <a:gd name="connsiteX50" fmla="*/ 327378 w 333962"/>
              <a:gd name="connsiteY50" fmla="*/ 219193 h 326437"/>
              <a:gd name="connsiteX51" fmla="*/ 226719 w 333962"/>
              <a:gd name="connsiteY51" fmla="*/ 190030 h 326437"/>
              <a:gd name="connsiteX52" fmla="*/ 226719 w 333962"/>
              <a:gd name="connsiteY52" fmla="*/ 190030 h 326437"/>
              <a:gd name="connsiteX53" fmla="*/ 226719 w 333962"/>
              <a:gd name="connsiteY53" fmla="*/ 190030 h 326437"/>
              <a:gd name="connsiteX54" fmla="*/ 195674 w 333962"/>
              <a:gd name="connsiteY54" fmla="*/ 176859 h 326437"/>
              <a:gd name="connsiteX55" fmla="*/ 221074 w 333962"/>
              <a:gd name="connsiteY55" fmla="*/ 131704 h 326437"/>
              <a:gd name="connsiteX56" fmla="*/ 222956 w 333962"/>
              <a:gd name="connsiteY56" fmla="*/ 128881 h 326437"/>
              <a:gd name="connsiteX57" fmla="*/ 224837 w 333962"/>
              <a:gd name="connsiteY57" fmla="*/ 126059 h 326437"/>
              <a:gd name="connsiteX58" fmla="*/ 225778 w 333962"/>
              <a:gd name="connsiteY58" fmla="*/ 124178 h 326437"/>
              <a:gd name="connsiteX59" fmla="*/ 226719 w 333962"/>
              <a:gd name="connsiteY59" fmla="*/ 126059 h 326437"/>
              <a:gd name="connsiteX60" fmla="*/ 228600 w 333962"/>
              <a:gd name="connsiteY60" fmla="*/ 128881 h 326437"/>
              <a:gd name="connsiteX61" fmla="*/ 230481 w 333962"/>
              <a:gd name="connsiteY61" fmla="*/ 131704 h 326437"/>
              <a:gd name="connsiteX62" fmla="*/ 255881 w 333962"/>
              <a:gd name="connsiteY62" fmla="*/ 176859 h 326437"/>
              <a:gd name="connsiteX63" fmla="*/ 226719 w 333962"/>
              <a:gd name="connsiteY63" fmla="*/ 190030 h 326437"/>
              <a:gd name="connsiteX64" fmla="*/ 141111 w 333962"/>
              <a:gd name="connsiteY64" fmla="*/ 125119 h 326437"/>
              <a:gd name="connsiteX65" fmla="*/ 42333 w 333962"/>
              <a:gd name="connsiteY65" fmla="*/ 125119 h 326437"/>
              <a:gd name="connsiteX66" fmla="*/ 38570 w 333962"/>
              <a:gd name="connsiteY66" fmla="*/ 121356 h 326437"/>
              <a:gd name="connsiteX67" fmla="*/ 38570 w 333962"/>
              <a:gd name="connsiteY67" fmla="*/ 47978 h 326437"/>
              <a:gd name="connsiteX68" fmla="*/ 42333 w 333962"/>
              <a:gd name="connsiteY68" fmla="*/ 44215 h 326437"/>
              <a:gd name="connsiteX69" fmla="*/ 289748 w 333962"/>
              <a:gd name="connsiteY69" fmla="*/ 44215 h 326437"/>
              <a:gd name="connsiteX70" fmla="*/ 293511 w 333962"/>
              <a:gd name="connsiteY70" fmla="*/ 47978 h 326437"/>
              <a:gd name="connsiteX71" fmla="*/ 293511 w 333962"/>
              <a:gd name="connsiteY71" fmla="*/ 93133 h 326437"/>
              <a:gd name="connsiteX72" fmla="*/ 224837 w 333962"/>
              <a:gd name="connsiteY72" fmla="*/ 59267 h 326437"/>
              <a:gd name="connsiteX73" fmla="*/ 141111 w 333962"/>
              <a:gd name="connsiteY73" fmla="*/ 125119 h 326437"/>
              <a:gd name="connsiteX74" fmla="*/ 146756 w 333962"/>
              <a:gd name="connsiteY74" fmla="*/ 131704 h 326437"/>
              <a:gd name="connsiteX75" fmla="*/ 147696 w 333962"/>
              <a:gd name="connsiteY75" fmla="*/ 128881 h 326437"/>
              <a:gd name="connsiteX76" fmla="*/ 148637 w 333962"/>
              <a:gd name="connsiteY76" fmla="*/ 126059 h 326437"/>
              <a:gd name="connsiteX77" fmla="*/ 226719 w 333962"/>
              <a:gd name="connsiteY77" fmla="*/ 66793 h 326437"/>
              <a:gd name="connsiteX78" fmla="*/ 295393 w 333962"/>
              <a:gd name="connsiteY78" fmla="*/ 105363 h 326437"/>
              <a:gd name="connsiteX79" fmla="*/ 298215 w 333962"/>
              <a:gd name="connsiteY79" fmla="*/ 111007 h 326437"/>
              <a:gd name="connsiteX80" fmla="*/ 301037 w 333962"/>
              <a:gd name="connsiteY80" fmla="*/ 117593 h 326437"/>
              <a:gd name="connsiteX81" fmla="*/ 307622 w 333962"/>
              <a:gd name="connsiteY81" fmla="*/ 150519 h 326437"/>
              <a:gd name="connsiteX82" fmla="*/ 302919 w 333962"/>
              <a:gd name="connsiteY82" fmla="*/ 178741 h 326437"/>
              <a:gd name="connsiteX83" fmla="*/ 294452 w 333962"/>
              <a:gd name="connsiteY83" fmla="*/ 197556 h 326437"/>
              <a:gd name="connsiteX84" fmla="*/ 290689 w 333962"/>
              <a:gd name="connsiteY84" fmla="*/ 205081 h 326437"/>
              <a:gd name="connsiteX85" fmla="*/ 272815 w 333962"/>
              <a:gd name="connsiteY85" fmla="*/ 240830 h 326437"/>
              <a:gd name="connsiteX86" fmla="*/ 268111 w 333962"/>
              <a:gd name="connsiteY86" fmla="*/ 239889 h 326437"/>
              <a:gd name="connsiteX87" fmla="*/ 230481 w 333962"/>
              <a:gd name="connsiteY87" fmla="*/ 239889 h 326437"/>
              <a:gd name="connsiteX88" fmla="*/ 230481 w 333962"/>
              <a:gd name="connsiteY88" fmla="*/ 195674 h 326437"/>
              <a:gd name="connsiteX89" fmla="*/ 258704 w 333962"/>
              <a:gd name="connsiteY89" fmla="*/ 183444 h 326437"/>
              <a:gd name="connsiteX90" fmla="*/ 258704 w 333962"/>
              <a:gd name="connsiteY90" fmla="*/ 203200 h 326437"/>
              <a:gd name="connsiteX91" fmla="*/ 261526 w 333962"/>
              <a:gd name="connsiteY91" fmla="*/ 206022 h 326437"/>
              <a:gd name="connsiteX92" fmla="*/ 264348 w 333962"/>
              <a:gd name="connsiteY92" fmla="*/ 203200 h 326437"/>
              <a:gd name="connsiteX93" fmla="*/ 264348 w 333962"/>
              <a:gd name="connsiteY93" fmla="*/ 179681 h 326437"/>
              <a:gd name="connsiteX94" fmla="*/ 264348 w 333962"/>
              <a:gd name="connsiteY94" fmla="*/ 178741 h 326437"/>
              <a:gd name="connsiteX95" fmla="*/ 264348 w 333962"/>
              <a:gd name="connsiteY95" fmla="*/ 175919 h 326437"/>
              <a:gd name="connsiteX96" fmla="*/ 238948 w 333962"/>
              <a:gd name="connsiteY96" fmla="*/ 130763 h 326437"/>
              <a:gd name="connsiteX97" fmla="*/ 237067 w 333962"/>
              <a:gd name="connsiteY97" fmla="*/ 127941 h 326437"/>
              <a:gd name="connsiteX98" fmla="*/ 235185 w 333962"/>
              <a:gd name="connsiteY98" fmla="*/ 125119 h 326437"/>
              <a:gd name="connsiteX99" fmla="*/ 229541 w 333962"/>
              <a:gd name="connsiteY99" fmla="*/ 114770 h 326437"/>
              <a:gd name="connsiteX100" fmla="*/ 223896 w 333962"/>
              <a:gd name="connsiteY100" fmla="*/ 114770 h 326437"/>
              <a:gd name="connsiteX101" fmla="*/ 218252 w 333962"/>
              <a:gd name="connsiteY101" fmla="*/ 125119 h 326437"/>
              <a:gd name="connsiteX102" fmla="*/ 216370 w 333962"/>
              <a:gd name="connsiteY102" fmla="*/ 127941 h 326437"/>
              <a:gd name="connsiteX103" fmla="*/ 214489 w 333962"/>
              <a:gd name="connsiteY103" fmla="*/ 130763 h 326437"/>
              <a:gd name="connsiteX104" fmla="*/ 189089 w 333962"/>
              <a:gd name="connsiteY104" fmla="*/ 176859 h 326437"/>
              <a:gd name="connsiteX105" fmla="*/ 189089 w 333962"/>
              <a:gd name="connsiteY105" fmla="*/ 179681 h 326437"/>
              <a:gd name="connsiteX106" fmla="*/ 189089 w 333962"/>
              <a:gd name="connsiteY106" fmla="*/ 180622 h 326437"/>
              <a:gd name="connsiteX107" fmla="*/ 189089 w 333962"/>
              <a:gd name="connsiteY107" fmla="*/ 204141 h 326437"/>
              <a:gd name="connsiteX108" fmla="*/ 191911 w 333962"/>
              <a:gd name="connsiteY108" fmla="*/ 206963 h 326437"/>
              <a:gd name="connsiteX109" fmla="*/ 194733 w 333962"/>
              <a:gd name="connsiteY109" fmla="*/ 203200 h 326437"/>
              <a:gd name="connsiteX110" fmla="*/ 194733 w 333962"/>
              <a:gd name="connsiteY110" fmla="*/ 183444 h 326437"/>
              <a:gd name="connsiteX111" fmla="*/ 222956 w 333962"/>
              <a:gd name="connsiteY111" fmla="*/ 195674 h 326437"/>
              <a:gd name="connsiteX112" fmla="*/ 222956 w 333962"/>
              <a:gd name="connsiteY112" fmla="*/ 238007 h 326437"/>
              <a:gd name="connsiteX113" fmla="*/ 185326 w 333962"/>
              <a:gd name="connsiteY113" fmla="*/ 238007 h 326437"/>
              <a:gd name="connsiteX114" fmla="*/ 180622 w 333962"/>
              <a:gd name="connsiteY114" fmla="*/ 238948 h 326437"/>
              <a:gd name="connsiteX115" fmla="*/ 162748 w 333962"/>
              <a:gd name="connsiteY115" fmla="*/ 205081 h 326437"/>
              <a:gd name="connsiteX116" fmla="*/ 158044 w 333962"/>
              <a:gd name="connsiteY116" fmla="*/ 197556 h 326437"/>
              <a:gd name="connsiteX117" fmla="*/ 148637 w 333962"/>
              <a:gd name="connsiteY117" fmla="*/ 176859 h 326437"/>
              <a:gd name="connsiteX118" fmla="*/ 143933 w 333962"/>
              <a:gd name="connsiteY118" fmla="*/ 150519 h 326437"/>
              <a:gd name="connsiteX119" fmla="*/ 146756 w 333962"/>
              <a:gd name="connsiteY119" fmla="*/ 131704 h 326437"/>
              <a:gd name="connsiteX120" fmla="*/ 276578 w 333962"/>
              <a:gd name="connsiteY120" fmla="*/ 256822 h 326437"/>
              <a:gd name="connsiteX121" fmla="*/ 267170 w 333962"/>
              <a:gd name="connsiteY121" fmla="*/ 264348 h 326437"/>
              <a:gd name="connsiteX122" fmla="*/ 185326 w 333962"/>
              <a:gd name="connsiteY122" fmla="*/ 264348 h 326437"/>
              <a:gd name="connsiteX123" fmla="*/ 175919 w 333962"/>
              <a:gd name="connsiteY123" fmla="*/ 256822 h 326437"/>
              <a:gd name="connsiteX124" fmla="*/ 175919 w 333962"/>
              <a:gd name="connsiteY124" fmla="*/ 254941 h 326437"/>
              <a:gd name="connsiteX125" fmla="*/ 175919 w 333962"/>
              <a:gd name="connsiteY125" fmla="*/ 254000 h 326437"/>
              <a:gd name="connsiteX126" fmla="*/ 176859 w 333962"/>
              <a:gd name="connsiteY126" fmla="*/ 251178 h 326437"/>
              <a:gd name="connsiteX127" fmla="*/ 185326 w 333962"/>
              <a:gd name="connsiteY127" fmla="*/ 245533 h 326437"/>
              <a:gd name="connsiteX128" fmla="*/ 267170 w 333962"/>
              <a:gd name="connsiteY128" fmla="*/ 245533 h 326437"/>
              <a:gd name="connsiteX129" fmla="*/ 275637 w 333962"/>
              <a:gd name="connsiteY129" fmla="*/ 251178 h 326437"/>
              <a:gd name="connsiteX130" fmla="*/ 276578 w 333962"/>
              <a:gd name="connsiteY130" fmla="*/ 254000 h 326437"/>
              <a:gd name="connsiteX131" fmla="*/ 276578 w 333962"/>
              <a:gd name="connsiteY131" fmla="*/ 254941 h 326437"/>
              <a:gd name="connsiteX132" fmla="*/ 276578 w 333962"/>
              <a:gd name="connsiteY132" fmla="*/ 256822 h 326437"/>
              <a:gd name="connsiteX133" fmla="*/ 276578 w 333962"/>
              <a:gd name="connsiteY133" fmla="*/ 280341 h 326437"/>
              <a:gd name="connsiteX134" fmla="*/ 267170 w 333962"/>
              <a:gd name="connsiteY134" fmla="*/ 289748 h 326437"/>
              <a:gd name="connsiteX135" fmla="*/ 185326 w 333962"/>
              <a:gd name="connsiteY135" fmla="*/ 289748 h 326437"/>
              <a:gd name="connsiteX136" fmla="*/ 175919 w 333962"/>
              <a:gd name="connsiteY136" fmla="*/ 280341 h 326437"/>
              <a:gd name="connsiteX137" fmla="*/ 185326 w 333962"/>
              <a:gd name="connsiteY137" fmla="*/ 270933 h 326437"/>
              <a:gd name="connsiteX138" fmla="*/ 267170 w 333962"/>
              <a:gd name="connsiteY138" fmla="*/ 270933 h 326437"/>
              <a:gd name="connsiteX139" fmla="*/ 276578 w 333962"/>
              <a:gd name="connsiteY139" fmla="*/ 280341 h 326437"/>
              <a:gd name="connsiteX140" fmla="*/ 236126 w 333962"/>
              <a:gd name="connsiteY140" fmla="*/ 319852 h 326437"/>
              <a:gd name="connsiteX141" fmla="*/ 216370 w 333962"/>
              <a:gd name="connsiteY141" fmla="*/ 319852 h 326437"/>
              <a:gd name="connsiteX142" fmla="*/ 190030 w 333962"/>
              <a:gd name="connsiteY142" fmla="*/ 296333 h 326437"/>
              <a:gd name="connsiteX143" fmla="*/ 261526 w 333962"/>
              <a:gd name="connsiteY143" fmla="*/ 296333 h 326437"/>
              <a:gd name="connsiteX144" fmla="*/ 236126 w 333962"/>
              <a:gd name="connsiteY144" fmla="*/ 319852 h 326437"/>
              <a:gd name="connsiteX145" fmla="*/ 297274 w 333962"/>
              <a:gd name="connsiteY145" fmla="*/ 0 h 326437"/>
              <a:gd name="connsiteX146" fmla="*/ 36689 w 333962"/>
              <a:gd name="connsiteY146" fmla="*/ 0 h 326437"/>
              <a:gd name="connsiteX147" fmla="*/ 0 w 333962"/>
              <a:gd name="connsiteY147" fmla="*/ 37630 h 326437"/>
              <a:gd name="connsiteX148" fmla="*/ 0 w 333962"/>
              <a:gd name="connsiteY148" fmla="*/ 218252 h 326437"/>
              <a:gd name="connsiteX149" fmla="*/ 36689 w 333962"/>
              <a:gd name="connsiteY149" fmla="*/ 255882 h 326437"/>
              <a:gd name="connsiteX150" fmla="*/ 44215 w 333962"/>
              <a:gd name="connsiteY150" fmla="*/ 255882 h 326437"/>
              <a:gd name="connsiteX151" fmla="*/ 44215 w 333962"/>
              <a:gd name="connsiteY151" fmla="*/ 310444 h 326437"/>
              <a:gd name="connsiteX152" fmla="*/ 46096 w 333962"/>
              <a:gd name="connsiteY152" fmla="*/ 313267 h 326437"/>
              <a:gd name="connsiteX153" fmla="*/ 47978 w 333962"/>
              <a:gd name="connsiteY153" fmla="*/ 313267 h 326437"/>
              <a:gd name="connsiteX154" fmla="*/ 49859 w 333962"/>
              <a:gd name="connsiteY154" fmla="*/ 312326 h 326437"/>
              <a:gd name="connsiteX155" fmla="*/ 135467 w 333962"/>
              <a:gd name="connsiteY155" fmla="*/ 255882 h 326437"/>
              <a:gd name="connsiteX156" fmla="*/ 169333 w 333962"/>
              <a:gd name="connsiteY156" fmla="*/ 255882 h 326437"/>
              <a:gd name="connsiteX157" fmla="*/ 175919 w 333962"/>
              <a:gd name="connsiteY157" fmla="*/ 267170 h 326437"/>
              <a:gd name="connsiteX158" fmla="*/ 169333 w 333962"/>
              <a:gd name="connsiteY158" fmla="*/ 280341 h 326437"/>
              <a:gd name="connsiteX159" fmla="*/ 183444 w 333962"/>
              <a:gd name="connsiteY159" fmla="*/ 296333 h 326437"/>
              <a:gd name="connsiteX160" fmla="*/ 216370 w 333962"/>
              <a:gd name="connsiteY160" fmla="*/ 326437 h 326437"/>
              <a:gd name="connsiteX161" fmla="*/ 236126 w 333962"/>
              <a:gd name="connsiteY161" fmla="*/ 326437 h 326437"/>
              <a:gd name="connsiteX162" fmla="*/ 269052 w 333962"/>
              <a:gd name="connsiteY162" fmla="*/ 296333 h 326437"/>
              <a:gd name="connsiteX163" fmla="*/ 283163 w 333962"/>
              <a:gd name="connsiteY163" fmla="*/ 280341 h 326437"/>
              <a:gd name="connsiteX164" fmla="*/ 276578 w 333962"/>
              <a:gd name="connsiteY164" fmla="*/ 267170 h 326437"/>
              <a:gd name="connsiteX165" fmla="*/ 283163 w 333962"/>
              <a:gd name="connsiteY165" fmla="*/ 255882 h 326437"/>
              <a:gd name="connsiteX166" fmla="*/ 297274 w 333962"/>
              <a:gd name="connsiteY166" fmla="*/ 255882 h 326437"/>
              <a:gd name="connsiteX167" fmla="*/ 333963 w 333962"/>
              <a:gd name="connsiteY167" fmla="*/ 218252 h 326437"/>
              <a:gd name="connsiteX168" fmla="*/ 333963 w 333962"/>
              <a:gd name="connsiteY168" fmla="*/ 37630 h 326437"/>
              <a:gd name="connsiteX169" fmla="*/ 297274 w 333962"/>
              <a:gd name="connsiteY169" fmla="*/ 0 h 32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333962" h="326437">
                <a:moveTo>
                  <a:pt x="326437" y="219193"/>
                </a:moveTo>
                <a:cubicBezTo>
                  <a:pt x="326437" y="236126"/>
                  <a:pt x="313267" y="250237"/>
                  <a:pt x="296333" y="250237"/>
                </a:cubicBezTo>
                <a:lnTo>
                  <a:pt x="282222" y="250237"/>
                </a:lnTo>
                <a:cubicBezTo>
                  <a:pt x="281282" y="247415"/>
                  <a:pt x="279400" y="244593"/>
                  <a:pt x="277519" y="241770"/>
                </a:cubicBezTo>
                <a:lnTo>
                  <a:pt x="295393" y="206022"/>
                </a:lnTo>
                <a:cubicBezTo>
                  <a:pt x="296333" y="203200"/>
                  <a:pt x="298215" y="201319"/>
                  <a:pt x="299156" y="198496"/>
                </a:cubicBezTo>
                <a:cubicBezTo>
                  <a:pt x="302919" y="191911"/>
                  <a:pt x="305741" y="186267"/>
                  <a:pt x="308563" y="178741"/>
                </a:cubicBezTo>
                <a:cubicBezTo>
                  <a:pt x="312326" y="169333"/>
                  <a:pt x="313267" y="158985"/>
                  <a:pt x="313267" y="148637"/>
                </a:cubicBezTo>
                <a:cubicBezTo>
                  <a:pt x="313267" y="131704"/>
                  <a:pt x="308563" y="115711"/>
                  <a:pt x="300096" y="101600"/>
                </a:cubicBezTo>
                <a:lnTo>
                  <a:pt x="300096" y="47978"/>
                </a:lnTo>
                <a:cubicBezTo>
                  <a:pt x="300096" y="42333"/>
                  <a:pt x="295393" y="37630"/>
                  <a:pt x="289748" y="37630"/>
                </a:cubicBezTo>
                <a:lnTo>
                  <a:pt x="42333" y="37630"/>
                </a:lnTo>
                <a:cubicBezTo>
                  <a:pt x="36689" y="37630"/>
                  <a:pt x="31985" y="42333"/>
                  <a:pt x="31985" y="47978"/>
                </a:cubicBezTo>
                <a:lnTo>
                  <a:pt x="31985" y="121356"/>
                </a:lnTo>
                <a:cubicBezTo>
                  <a:pt x="31985" y="127000"/>
                  <a:pt x="36689" y="131704"/>
                  <a:pt x="42333" y="131704"/>
                </a:cubicBezTo>
                <a:lnTo>
                  <a:pt x="139230" y="131704"/>
                </a:lnTo>
                <a:cubicBezTo>
                  <a:pt x="138289" y="137348"/>
                  <a:pt x="137348" y="142993"/>
                  <a:pt x="137348" y="148637"/>
                </a:cubicBezTo>
                <a:cubicBezTo>
                  <a:pt x="137348" y="150519"/>
                  <a:pt x="137348" y="152400"/>
                  <a:pt x="137348" y="154281"/>
                </a:cubicBezTo>
                <a:cubicBezTo>
                  <a:pt x="137348" y="154281"/>
                  <a:pt x="136407" y="154281"/>
                  <a:pt x="136407" y="154281"/>
                </a:cubicBezTo>
                <a:lnTo>
                  <a:pt x="35748" y="154281"/>
                </a:lnTo>
                <a:cubicBezTo>
                  <a:pt x="33867" y="154281"/>
                  <a:pt x="31985" y="156163"/>
                  <a:pt x="31985" y="158044"/>
                </a:cubicBezTo>
                <a:cubicBezTo>
                  <a:pt x="31985" y="159926"/>
                  <a:pt x="33867" y="161807"/>
                  <a:pt x="35748" y="161807"/>
                </a:cubicBezTo>
                <a:lnTo>
                  <a:pt x="137348" y="161807"/>
                </a:lnTo>
                <a:cubicBezTo>
                  <a:pt x="138289" y="161807"/>
                  <a:pt x="138289" y="161807"/>
                  <a:pt x="139230" y="160867"/>
                </a:cubicBezTo>
                <a:cubicBezTo>
                  <a:pt x="140170" y="166511"/>
                  <a:pt x="141111" y="172156"/>
                  <a:pt x="142993" y="177800"/>
                </a:cubicBezTo>
                <a:cubicBezTo>
                  <a:pt x="143933" y="179681"/>
                  <a:pt x="143933" y="181563"/>
                  <a:pt x="144874" y="183444"/>
                </a:cubicBezTo>
                <a:lnTo>
                  <a:pt x="36689" y="183444"/>
                </a:lnTo>
                <a:cubicBezTo>
                  <a:pt x="34807" y="183444"/>
                  <a:pt x="32926" y="185326"/>
                  <a:pt x="32926" y="187207"/>
                </a:cubicBezTo>
                <a:cubicBezTo>
                  <a:pt x="32926" y="189089"/>
                  <a:pt x="34807" y="190970"/>
                  <a:pt x="36689" y="190970"/>
                </a:cubicBezTo>
                <a:lnTo>
                  <a:pt x="147696" y="190970"/>
                </a:lnTo>
                <a:cubicBezTo>
                  <a:pt x="149578" y="194733"/>
                  <a:pt x="151459" y="197556"/>
                  <a:pt x="153341" y="200378"/>
                </a:cubicBezTo>
                <a:cubicBezTo>
                  <a:pt x="155222" y="203200"/>
                  <a:pt x="156163" y="206022"/>
                  <a:pt x="157104" y="207904"/>
                </a:cubicBezTo>
                <a:lnTo>
                  <a:pt x="159926" y="212607"/>
                </a:lnTo>
                <a:lnTo>
                  <a:pt x="37630" y="212607"/>
                </a:lnTo>
                <a:cubicBezTo>
                  <a:pt x="35748" y="212607"/>
                  <a:pt x="33867" y="214489"/>
                  <a:pt x="33867" y="216370"/>
                </a:cubicBezTo>
                <a:cubicBezTo>
                  <a:pt x="33867" y="218252"/>
                  <a:pt x="35748" y="220133"/>
                  <a:pt x="37630" y="220133"/>
                </a:cubicBezTo>
                <a:lnTo>
                  <a:pt x="163689" y="220133"/>
                </a:lnTo>
                <a:lnTo>
                  <a:pt x="175919" y="242711"/>
                </a:lnTo>
                <a:cubicBezTo>
                  <a:pt x="173096" y="244593"/>
                  <a:pt x="171215" y="247415"/>
                  <a:pt x="170274" y="251178"/>
                </a:cubicBezTo>
                <a:lnTo>
                  <a:pt x="134526" y="251178"/>
                </a:lnTo>
                <a:cubicBezTo>
                  <a:pt x="133585" y="251178"/>
                  <a:pt x="133585" y="251178"/>
                  <a:pt x="132644" y="252119"/>
                </a:cubicBezTo>
                <a:lnTo>
                  <a:pt x="50800" y="305741"/>
                </a:lnTo>
                <a:lnTo>
                  <a:pt x="50800" y="254000"/>
                </a:lnTo>
                <a:cubicBezTo>
                  <a:pt x="50800" y="252119"/>
                  <a:pt x="48919" y="251178"/>
                  <a:pt x="47978" y="251178"/>
                </a:cubicBezTo>
                <a:lnTo>
                  <a:pt x="36689" y="251178"/>
                </a:lnTo>
                <a:cubicBezTo>
                  <a:pt x="19756" y="251178"/>
                  <a:pt x="6585" y="237067"/>
                  <a:pt x="6585" y="220133"/>
                </a:cubicBezTo>
                <a:lnTo>
                  <a:pt x="6585" y="37630"/>
                </a:lnTo>
                <a:cubicBezTo>
                  <a:pt x="6585" y="20696"/>
                  <a:pt x="19756" y="6585"/>
                  <a:pt x="36689" y="6585"/>
                </a:cubicBezTo>
                <a:lnTo>
                  <a:pt x="297274" y="6585"/>
                </a:lnTo>
                <a:cubicBezTo>
                  <a:pt x="314207" y="6585"/>
                  <a:pt x="327378" y="20696"/>
                  <a:pt x="327378" y="37630"/>
                </a:cubicBezTo>
                <a:lnTo>
                  <a:pt x="327378" y="219193"/>
                </a:lnTo>
                <a:close/>
                <a:moveTo>
                  <a:pt x="226719" y="190030"/>
                </a:moveTo>
                <a:lnTo>
                  <a:pt x="226719" y="190030"/>
                </a:lnTo>
                <a:lnTo>
                  <a:pt x="226719" y="190030"/>
                </a:lnTo>
                <a:lnTo>
                  <a:pt x="195674" y="176859"/>
                </a:lnTo>
                <a:lnTo>
                  <a:pt x="221074" y="131704"/>
                </a:lnTo>
                <a:lnTo>
                  <a:pt x="222956" y="128881"/>
                </a:lnTo>
                <a:lnTo>
                  <a:pt x="224837" y="126059"/>
                </a:lnTo>
                <a:lnTo>
                  <a:pt x="225778" y="124178"/>
                </a:lnTo>
                <a:lnTo>
                  <a:pt x="226719" y="126059"/>
                </a:lnTo>
                <a:lnTo>
                  <a:pt x="228600" y="128881"/>
                </a:lnTo>
                <a:lnTo>
                  <a:pt x="230481" y="131704"/>
                </a:lnTo>
                <a:lnTo>
                  <a:pt x="255881" y="176859"/>
                </a:lnTo>
                <a:lnTo>
                  <a:pt x="226719" y="190030"/>
                </a:lnTo>
                <a:close/>
                <a:moveTo>
                  <a:pt x="141111" y="125119"/>
                </a:moveTo>
                <a:lnTo>
                  <a:pt x="42333" y="125119"/>
                </a:lnTo>
                <a:cubicBezTo>
                  <a:pt x="40452" y="125119"/>
                  <a:pt x="38570" y="123237"/>
                  <a:pt x="38570" y="121356"/>
                </a:cubicBezTo>
                <a:lnTo>
                  <a:pt x="38570" y="47978"/>
                </a:lnTo>
                <a:cubicBezTo>
                  <a:pt x="38570" y="46096"/>
                  <a:pt x="40452" y="44215"/>
                  <a:pt x="42333" y="44215"/>
                </a:cubicBezTo>
                <a:lnTo>
                  <a:pt x="289748" y="44215"/>
                </a:lnTo>
                <a:cubicBezTo>
                  <a:pt x="291630" y="44215"/>
                  <a:pt x="293511" y="46096"/>
                  <a:pt x="293511" y="47978"/>
                </a:cubicBezTo>
                <a:lnTo>
                  <a:pt x="293511" y="93133"/>
                </a:lnTo>
                <a:cubicBezTo>
                  <a:pt x="277519" y="72437"/>
                  <a:pt x="253059" y="59267"/>
                  <a:pt x="224837" y="59267"/>
                </a:cubicBezTo>
                <a:cubicBezTo>
                  <a:pt x="185326" y="59267"/>
                  <a:pt x="151459" y="87489"/>
                  <a:pt x="141111" y="125119"/>
                </a:cubicBezTo>
                <a:moveTo>
                  <a:pt x="146756" y="131704"/>
                </a:moveTo>
                <a:cubicBezTo>
                  <a:pt x="146756" y="130763"/>
                  <a:pt x="147696" y="129822"/>
                  <a:pt x="147696" y="128881"/>
                </a:cubicBezTo>
                <a:cubicBezTo>
                  <a:pt x="147696" y="127941"/>
                  <a:pt x="148637" y="127000"/>
                  <a:pt x="148637" y="126059"/>
                </a:cubicBezTo>
                <a:cubicBezTo>
                  <a:pt x="158985" y="91252"/>
                  <a:pt x="190030" y="66793"/>
                  <a:pt x="226719" y="66793"/>
                </a:cubicBezTo>
                <a:cubicBezTo>
                  <a:pt x="254941" y="66793"/>
                  <a:pt x="280341" y="81844"/>
                  <a:pt x="295393" y="105363"/>
                </a:cubicBezTo>
                <a:cubicBezTo>
                  <a:pt x="296333" y="107244"/>
                  <a:pt x="297274" y="109126"/>
                  <a:pt x="298215" y="111007"/>
                </a:cubicBezTo>
                <a:cubicBezTo>
                  <a:pt x="299156" y="112889"/>
                  <a:pt x="300096" y="115711"/>
                  <a:pt x="301037" y="117593"/>
                </a:cubicBezTo>
                <a:cubicBezTo>
                  <a:pt x="305741" y="127941"/>
                  <a:pt x="307622" y="139230"/>
                  <a:pt x="307622" y="150519"/>
                </a:cubicBezTo>
                <a:cubicBezTo>
                  <a:pt x="307622" y="159926"/>
                  <a:pt x="305741" y="169333"/>
                  <a:pt x="302919" y="178741"/>
                </a:cubicBezTo>
                <a:cubicBezTo>
                  <a:pt x="301037" y="185326"/>
                  <a:pt x="297274" y="190970"/>
                  <a:pt x="294452" y="197556"/>
                </a:cubicBezTo>
                <a:cubicBezTo>
                  <a:pt x="293511" y="200378"/>
                  <a:pt x="291630" y="202259"/>
                  <a:pt x="290689" y="205081"/>
                </a:cubicBezTo>
                <a:lnTo>
                  <a:pt x="272815" y="240830"/>
                </a:lnTo>
                <a:cubicBezTo>
                  <a:pt x="270933" y="240830"/>
                  <a:pt x="269993" y="239889"/>
                  <a:pt x="268111" y="239889"/>
                </a:cubicBezTo>
                <a:lnTo>
                  <a:pt x="230481" y="239889"/>
                </a:lnTo>
                <a:lnTo>
                  <a:pt x="230481" y="195674"/>
                </a:lnTo>
                <a:lnTo>
                  <a:pt x="258704" y="183444"/>
                </a:lnTo>
                <a:lnTo>
                  <a:pt x="258704" y="203200"/>
                </a:lnTo>
                <a:cubicBezTo>
                  <a:pt x="258704" y="205081"/>
                  <a:pt x="260585" y="206022"/>
                  <a:pt x="261526" y="206022"/>
                </a:cubicBezTo>
                <a:cubicBezTo>
                  <a:pt x="262467" y="206022"/>
                  <a:pt x="264348" y="204141"/>
                  <a:pt x="264348" y="203200"/>
                </a:cubicBezTo>
                <a:lnTo>
                  <a:pt x="264348" y="179681"/>
                </a:lnTo>
                <a:cubicBezTo>
                  <a:pt x="264348" y="179681"/>
                  <a:pt x="264348" y="178741"/>
                  <a:pt x="264348" y="178741"/>
                </a:cubicBezTo>
                <a:cubicBezTo>
                  <a:pt x="264348" y="177800"/>
                  <a:pt x="264348" y="176859"/>
                  <a:pt x="264348" y="175919"/>
                </a:cubicBezTo>
                <a:lnTo>
                  <a:pt x="238948" y="130763"/>
                </a:lnTo>
                <a:lnTo>
                  <a:pt x="237067" y="127941"/>
                </a:lnTo>
                <a:lnTo>
                  <a:pt x="235185" y="125119"/>
                </a:lnTo>
                <a:lnTo>
                  <a:pt x="229541" y="114770"/>
                </a:lnTo>
                <a:cubicBezTo>
                  <a:pt x="228600" y="112889"/>
                  <a:pt x="224837" y="112889"/>
                  <a:pt x="223896" y="114770"/>
                </a:cubicBezTo>
                <a:lnTo>
                  <a:pt x="218252" y="125119"/>
                </a:lnTo>
                <a:lnTo>
                  <a:pt x="216370" y="127941"/>
                </a:lnTo>
                <a:lnTo>
                  <a:pt x="214489" y="130763"/>
                </a:lnTo>
                <a:lnTo>
                  <a:pt x="189089" y="176859"/>
                </a:lnTo>
                <a:cubicBezTo>
                  <a:pt x="189089" y="177800"/>
                  <a:pt x="188148" y="178741"/>
                  <a:pt x="189089" y="179681"/>
                </a:cubicBezTo>
                <a:cubicBezTo>
                  <a:pt x="189089" y="179681"/>
                  <a:pt x="189089" y="179681"/>
                  <a:pt x="189089" y="180622"/>
                </a:cubicBezTo>
                <a:lnTo>
                  <a:pt x="189089" y="204141"/>
                </a:lnTo>
                <a:cubicBezTo>
                  <a:pt x="189089" y="206022"/>
                  <a:pt x="190970" y="206963"/>
                  <a:pt x="191911" y="206963"/>
                </a:cubicBezTo>
                <a:cubicBezTo>
                  <a:pt x="192852" y="206963"/>
                  <a:pt x="194733" y="205081"/>
                  <a:pt x="194733" y="203200"/>
                </a:cubicBezTo>
                <a:lnTo>
                  <a:pt x="194733" y="183444"/>
                </a:lnTo>
                <a:lnTo>
                  <a:pt x="222956" y="195674"/>
                </a:lnTo>
                <a:lnTo>
                  <a:pt x="222956" y="238007"/>
                </a:lnTo>
                <a:lnTo>
                  <a:pt x="185326" y="238007"/>
                </a:lnTo>
                <a:cubicBezTo>
                  <a:pt x="183444" y="238007"/>
                  <a:pt x="182504" y="238007"/>
                  <a:pt x="180622" y="238948"/>
                </a:cubicBezTo>
                <a:lnTo>
                  <a:pt x="162748" y="205081"/>
                </a:lnTo>
                <a:cubicBezTo>
                  <a:pt x="161807" y="202259"/>
                  <a:pt x="159926" y="199437"/>
                  <a:pt x="158044" y="197556"/>
                </a:cubicBezTo>
                <a:cubicBezTo>
                  <a:pt x="154281" y="190970"/>
                  <a:pt x="150519" y="183444"/>
                  <a:pt x="148637" y="176859"/>
                </a:cubicBezTo>
                <a:cubicBezTo>
                  <a:pt x="145815" y="168393"/>
                  <a:pt x="143933" y="158985"/>
                  <a:pt x="143933" y="150519"/>
                </a:cubicBezTo>
                <a:cubicBezTo>
                  <a:pt x="144874" y="142993"/>
                  <a:pt x="144874" y="137348"/>
                  <a:pt x="146756" y="131704"/>
                </a:cubicBezTo>
                <a:moveTo>
                  <a:pt x="276578" y="256822"/>
                </a:moveTo>
                <a:cubicBezTo>
                  <a:pt x="275637" y="261526"/>
                  <a:pt x="271874" y="264348"/>
                  <a:pt x="267170" y="264348"/>
                </a:cubicBezTo>
                <a:lnTo>
                  <a:pt x="185326" y="264348"/>
                </a:lnTo>
                <a:cubicBezTo>
                  <a:pt x="180622" y="264348"/>
                  <a:pt x="176859" y="261526"/>
                  <a:pt x="175919" y="256822"/>
                </a:cubicBezTo>
                <a:cubicBezTo>
                  <a:pt x="175919" y="255882"/>
                  <a:pt x="175919" y="254941"/>
                  <a:pt x="175919" y="254941"/>
                </a:cubicBezTo>
                <a:cubicBezTo>
                  <a:pt x="175919" y="254941"/>
                  <a:pt x="175919" y="254000"/>
                  <a:pt x="175919" y="254000"/>
                </a:cubicBezTo>
                <a:cubicBezTo>
                  <a:pt x="175919" y="253059"/>
                  <a:pt x="175919" y="252119"/>
                  <a:pt x="176859" y="251178"/>
                </a:cubicBezTo>
                <a:cubicBezTo>
                  <a:pt x="178741" y="247415"/>
                  <a:pt x="181563" y="245533"/>
                  <a:pt x="185326" y="245533"/>
                </a:cubicBezTo>
                <a:lnTo>
                  <a:pt x="267170" y="245533"/>
                </a:lnTo>
                <a:cubicBezTo>
                  <a:pt x="270933" y="245533"/>
                  <a:pt x="274696" y="247415"/>
                  <a:pt x="275637" y="251178"/>
                </a:cubicBezTo>
                <a:cubicBezTo>
                  <a:pt x="275637" y="252119"/>
                  <a:pt x="276578" y="253059"/>
                  <a:pt x="276578" y="254000"/>
                </a:cubicBezTo>
                <a:cubicBezTo>
                  <a:pt x="276578" y="254000"/>
                  <a:pt x="276578" y="254941"/>
                  <a:pt x="276578" y="254941"/>
                </a:cubicBezTo>
                <a:cubicBezTo>
                  <a:pt x="276578" y="254941"/>
                  <a:pt x="276578" y="255882"/>
                  <a:pt x="276578" y="256822"/>
                </a:cubicBezTo>
                <a:moveTo>
                  <a:pt x="276578" y="280341"/>
                </a:moveTo>
                <a:cubicBezTo>
                  <a:pt x="276578" y="285985"/>
                  <a:pt x="271874" y="289748"/>
                  <a:pt x="267170" y="289748"/>
                </a:cubicBezTo>
                <a:lnTo>
                  <a:pt x="185326" y="289748"/>
                </a:lnTo>
                <a:cubicBezTo>
                  <a:pt x="179681" y="289748"/>
                  <a:pt x="175919" y="285044"/>
                  <a:pt x="175919" y="280341"/>
                </a:cubicBezTo>
                <a:cubicBezTo>
                  <a:pt x="175919" y="274696"/>
                  <a:pt x="180622" y="270933"/>
                  <a:pt x="185326" y="270933"/>
                </a:cubicBezTo>
                <a:lnTo>
                  <a:pt x="267170" y="270933"/>
                </a:lnTo>
                <a:cubicBezTo>
                  <a:pt x="271874" y="270933"/>
                  <a:pt x="276578" y="275637"/>
                  <a:pt x="276578" y="280341"/>
                </a:cubicBezTo>
                <a:moveTo>
                  <a:pt x="236126" y="319852"/>
                </a:moveTo>
                <a:lnTo>
                  <a:pt x="216370" y="319852"/>
                </a:lnTo>
                <a:cubicBezTo>
                  <a:pt x="203200" y="319852"/>
                  <a:pt x="191911" y="309504"/>
                  <a:pt x="190030" y="296333"/>
                </a:cubicBezTo>
                <a:lnTo>
                  <a:pt x="261526" y="296333"/>
                </a:lnTo>
                <a:cubicBezTo>
                  <a:pt x="260585" y="309504"/>
                  <a:pt x="249296" y="319852"/>
                  <a:pt x="236126" y="319852"/>
                </a:cubicBezTo>
                <a:moveTo>
                  <a:pt x="297274" y="0"/>
                </a:moveTo>
                <a:lnTo>
                  <a:pt x="36689" y="0"/>
                </a:lnTo>
                <a:cubicBezTo>
                  <a:pt x="16933" y="0"/>
                  <a:pt x="0" y="16933"/>
                  <a:pt x="0" y="37630"/>
                </a:cubicBezTo>
                <a:lnTo>
                  <a:pt x="0" y="218252"/>
                </a:lnTo>
                <a:cubicBezTo>
                  <a:pt x="0" y="238948"/>
                  <a:pt x="15993" y="255882"/>
                  <a:pt x="36689" y="255882"/>
                </a:cubicBezTo>
                <a:lnTo>
                  <a:pt x="44215" y="255882"/>
                </a:lnTo>
                <a:lnTo>
                  <a:pt x="44215" y="310444"/>
                </a:lnTo>
                <a:cubicBezTo>
                  <a:pt x="44215" y="311385"/>
                  <a:pt x="45156" y="312326"/>
                  <a:pt x="46096" y="313267"/>
                </a:cubicBezTo>
                <a:cubicBezTo>
                  <a:pt x="46096" y="313267"/>
                  <a:pt x="47037" y="313267"/>
                  <a:pt x="47978" y="313267"/>
                </a:cubicBezTo>
                <a:cubicBezTo>
                  <a:pt x="48919" y="313267"/>
                  <a:pt x="48919" y="313267"/>
                  <a:pt x="49859" y="312326"/>
                </a:cubicBezTo>
                <a:lnTo>
                  <a:pt x="135467" y="255882"/>
                </a:lnTo>
                <a:lnTo>
                  <a:pt x="169333" y="255882"/>
                </a:lnTo>
                <a:cubicBezTo>
                  <a:pt x="170274" y="260585"/>
                  <a:pt x="172156" y="264348"/>
                  <a:pt x="175919" y="267170"/>
                </a:cubicBezTo>
                <a:cubicBezTo>
                  <a:pt x="172156" y="269993"/>
                  <a:pt x="169333" y="274696"/>
                  <a:pt x="169333" y="280341"/>
                </a:cubicBezTo>
                <a:cubicBezTo>
                  <a:pt x="169333" y="288807"/>
                  <a:pt x="175919" y="295393"/>
                  <a:pt x="183444" y="296333"/>
                </a:cubicBezTo>
                <a:cubicBezTo>
                  <a:pt x="185326" y="313267"/>
                  <a:pt x="199437" y="326437"/>
                  <a:pt x="216370" y="326437"/>
                </a:cubicBezTo>
                <a:lnTo>
                  <a:pt x="236126" y="326437"/>
                </a:lnTo>
                <a:cubicBezTo>
                  <a:pt x="253059" y="326437"/>
                  <a:pt x="267170" y="313267"/>
                  <a:pt x="269052" y="296333"/>
                </a:cubicBezTo>
                <a:cubicBezTo>
                  <a:pt x="277519" y="295393"/>
                  <a:pt x="283163" y="288807"/>
                  <a:pt x="283163" y="280341"/>
                </a:cubicBezTo>
                <a:cubicBezTo>
                  <a:pt x="283163" y="274696"/>
                  <a:pt x="280341" y="269993"/>
                  <a:pt x="276578" y="267170"/>
                </a:cubicBezTo>
                <a:cubicBezTo>
                  <a:pt x="280341" y="264348"/>
                  <a:pt x="282222" y="260585"/>
                  <a:pt x="283163" y="255882"/>
                </a:cubicBezTo>
                <a:lnTo>
                  <a:pt x="297274" y="255882"/>
                </a:lnTo>
                <a:cubicBezTo>
                  <a:pt x="317030" y="255882"/>
                  <a:pt x="333963" y="238948"/>
                  <a:pt x="333963" y="218252"/>
                </a:cubicBezTo>
                <a:lnTo>
                  <a:pt x="333963" y="37630"/>
                </a:lnTo>
                <a:cubicBezTo>
                  <a:pt x="333022" y="16933"/>
                  <a:pt x="317030" y="0"/>
                  <a:pt x="297274" y="0"/>
                </a:cubicBezTo>
              </a:path>
            </a:pathLst>
          </a:custGeom>
          <a:solidFill>
            <a:schemeClr val="accent4"/>
          </a:solidFill>
          <a:ln w="0" cap="flat">
            <a:solidFill>
              <a:srgbClr val="95C8E6">
                <a:alpha val="20000"/>
              </a:srgbClr>
            </a:solidFill>
            <a:prstDash val="solid"/>
            <a:miter/>
          </a:ln>
        </p:spPr>
        <p:txBody>
          <a:bodyPr rtlCol="0" anchor="ctr"/>
          <a:lstStyle/>
          <a:p>
            <a:endParaRPr lang="en-US"/>
          </a:p>
        </p:txBody>
      </p:sp>
      <p:sp>
        <p:nvSpPr>
          <p:cNvPr id="124" name="Graphic 114">
            <a:extLst>
              <a:ext uri="{FF2B5EF4-FFF2-40B4-BE49-F238E27FC236}">
                <a16:creationId xmlns:a16="http://schemas.microsoft.com/office/drawing/2014/main" id="{20FA8749-92E6-A443-933C-EF0D206300C4}"/>
              </a:ext>
            </a:extLst>
          </p:cNvPr>
          <p:cNvSpPr/>
          <p:nvPr/>
        </p:nvSpPr>
        <p:spPr>
          <a:xfrm>
            <a:off x="5400452" y="3218955"/>
            <a:ext cx="372533" cy="324657"/>
          </a:xfrm>
          <a:custGeom>
            <a:avLst/>
            <a:gdLst>
              <a:gd name="connsiteX0" fmla="*/ 45156 w 372533"/>
              <a:gd name="connsiteY0" fmla="*/ 189089 h 324657"/>
              <a:gd name="connsiteX1" fmla="*/ 47978 w 372533"/>
              <a:gd name="connsiteY1" fmla="*/ 191911 h 324657"/>
              <a:gd name="connsiteX2" fmla="*/ 148637 w 372533"/>
              <a:gd name="connsiteY2" fmla="*/ 191911 h 324657"/>
              <a:gd name="connsiteX3" fmla="*/ 151459 w 372533"/>
              <a:gd name="connsiteY3" fmla="*/ 189089 h 324657"/>
              <a:gd name="connsiteX4" fmla="*/ 148637 w 372533"/>
              <a:gd name="connsiteY4" fmla="*/ 186267 h 324657"/>
              <a:gd name="connsiteX5" fmla="*/ 47978 w 372533"/>
              <a:gd name="connsiteY5" fmla="*/ 186267 h 324657"/>
              <a:gd name="connsiteX6" fmla="*/ 45156 w 372533"/>
              <a:gd name="connsiteY6" fmla="*/ 189089 h 324657"/>
              <a:gd name="connsiteX7" fmla="*/ 45156 w 372533"/>
              <a:gd name="connsiteY7" fmla="*/ 168393 h 324657"/>
              <a:gd name="connsiteX8" fmla="*/ 47978 w 372533"/>
              <a:gd name="connsiteY8" fmla="*/ 171215 h 324657"/>
              <a:gd name="connsiteX9" fmla="*/ 148637 w 372533"/>
              <a:gd name="connsiteY9" fmla="*/ 171215 h 324657"/>
              <a:gd name="connsiteX10" fmla="*/ 151459 w 372533"/>
              <a:gd name="connsiteY10" fmla="*/ 168393 h 324657"/>
              <a:gd name="connsiteX11" fmla="*/ 148637 w 372533"/>
              <a:gd name="connsiteY11" fmla="*/ 165570 h 324657"/>
              <a:gd name="connsiteX12" fmla="*/ 47978 w 372533"/>
              <a:gd name="connsiteY12" fmla="*/ 165570 h 324657"/>
              <a:gd name="connsiteX13" fmla="*/ 45156 w 372533"/>
              <a:gd name="connsiteY13" fmla="*/ 168393 h 324657"/>
              <a:gd name="connsiteX14" fmla="*/ 149578 w 372533"/>
              <a:gd name="connsiteY14" fmla="*/ 139230 h 324657"/>
              <a:gd name="connsiteX15" fmla="*/ 145815 w 372533"/>
              <a:gd name="connsiteY15" fmla="*/ 142993 h 324657"/>
              <a:gd name="connsiteX16" fmla="*/ 54563 w 372533"/>
              <a:gd name="connsiteY16" fmla="*/ 142993 h 324657"/>
              <a:gd name="connsiteX17" fmla="*/ 50800 w 372533"/>
              <a:gd name="connsiteY17" fmla="*/ 139230 h 324657"/>
              <a:gd name="connsiteX18" fmla="*/ 50800 w 372533"/>
              <a:gd name="connsiteY18" fmla="*/ 87489 h 324657"/>
              <a:gd name="connsiteX19" fmla="*/ 54563 w 372533"/>
              <a:gd name="connsiteY19" fmla="*/ 83726 h 324657"/>
              <a:gd name="connsiteX20" fmla="*/ 145815 w 372533"/>
              <a:gd name="connsiteY20" fmla="*/ 83726 h 324657"/>
              <a:gd name="connsiteX21" fmla="*/ 149578 w 372533"/>
              <a:gd name="connsiteY21" fmla="*/ 87489 h 324657"/>
              <a:gd name="connsiteX22" fmla="*/ 149578 w 372533"/>
              <a:gd name="connsiteY22" fmla="*/ 139230 h 324657"/>
              <a:gd name="connsiteX23" fmla="*/ 156163 w 372533"/>
              <a:gd name="connsiteY23" fmla="*/ 139230 h 324657"/>
              <a:gd name="connsiteX24" fmla="*/ 156163 w 372533"/>
              <a:gd name="connsiteY24" fmla="*/ 87489 h 324657"/>
              <a:gd name="connsiteX25" fmla="*/ 145815 w 372533"/>
              <a:gd name="connsiteY25" fmla="*/ 77141 h 324657"/>
              <a:gd name="connsiteX26" fmla="*/ 54563 w 372533"/>
              <a:gd name="connsiteY26" fmla="*/ 77141 h 324657"/>
              <a:gd name="connsiteX27" fmla="*/ 44215 w 372533"/>
              <a:gd name="connsiteY27" fmla="*/ 87489 h 324657"/>
              <a:gd name="connsiteX28" fmla="*/ 44215 w 372533"/>
              <a:gd name="connsiteY28" fmla="*/ 138289 h 324657"/>
              <a:gd name="connsiteX29" fmla="*/ 54563 w 372533"/>
              <a:gd name="connsiteY29" fmla="*/ 148637 h 324657"/>
              <a:gd name="connsiteX30" fmla="*/ 145815 w 372533"/>
              <a:gd name="connsiteY30" fmla="*/ 148637 h 324657"/>
              <a:gd name="connsiteX31" fmla="*/ 156163 w 372533"/>
              <a:gd name="connsiteY31" fmla="*/ 139230 h 324657"/>
              <a:gd name="connsiteX32" fmla="*/ 287867 w 372533"/>
              <a:gd name="connsiteY32" fmla="*/ 40452 h 324657"/>
              <a:gd name="connsiteX33" fmla="*/ 291630 w 372533"/>
              <a:gd name="connsiteY33" fmla="*/ 44215 h 324657"/>
              <a:gd name="connsiteX34" fmla="*/ 295393 w 372533"/>
              <a:gd name="connsiteY34" fmla="*/ 40452 h 324657"/>
              <a:gd name="connsiteX35" fmla="*/ 291630 w 372533"/>
              <a:gd name="connsiteY35" fmla="*/ 36689 h 324657"/>
              <a:gd name="connsiteX36" fmla="*/ 287867 w 372533"/>
              <a:gd name="connsiteY36" fmla="*/ 40452 h 324657"/>
              <a:gd name="connsiteX37" fmla="*/ 269993 w 372533"/>
              <a:gd name="connsiteY37" fmla="*/ 40452 h 324657"/>
              <a:gd name="connsiteX38" fmla="*/ 273756 w 372533"/>
              <a:gd name="connsiteY38" fmla="*/ 44215 h 324657"/>
              <a:gd name="connsiteX39" fmla="*/ 277519 w 372533"/>
              <a:gd name="connsiteY39" fmla="*/ 40452 h 324657"/>
              <a:gd name="connsiteX40" fmla="*/ 273756 w 372533"/>
              <a:gd name="connsiteY40" fmla="*/ 36689 h 324657"/>
              <a:gd name="connsiteX41" fmla="*/ 269993 w 372533"/>
              <a:gd name="connsiteY41" fmla="*/ 40452 h 324657"/>
              <a:gd name="connsiteX42" fmla="*/ 253059 w 372533"/>
              <a:gd name="connsiteY42" fmla="*/ 40452 h 324657"/>
              <a:gd name="connsiteX43" fmla="*/ 256822 w 372533"/>
              <a:gd name="connsiteY43" fmla="*/ 44215 h 324657"/>
              <a:gd name="connsiteX44" fmla="*/ 260585 w 372533"/>
              <a:gd name="connsiteY44" fmla="*/ 40452 h 324657"/>
              <a:gd name="connsiteX45" fmla="*/ 256822 w 372533"/>
              <a:gd name="connsiteY45" fmla="*/ 36689 h 324657"/>
              <a:gd name="connsiteX46" fmla="*/ 253059 w 372533"/>
              <a:gd name="connsiteY46" fmla="*/ 40452 h 324657"/>
              <a:gd name="connsiteX47" fmla="*/ 340548 w 372533"/>
              <a:gd name="connsiteY47" fmla="*/ 209785 h 324657"/>
              <a:gd name="connsiteX48" fmla="*/ 342430 w 372533"/>
              <a:gd name="connsiteY48" fmla="*/ 211667 h 324657"/>
              <a:gd name="connsiteX49" fmla="*/ 340548 w 372533"/>
              <a:gd name="connsiteY49" fmla="*/ 213548 h 324657"/>
              <a:gd name="connsiteX50" fmla="*/ 333963 w 372533"/>
              <a:gd name="connsiteY50" fmla="*/ 219193 h 324657"/>
              <a:gd name="connsiteX51" fmla="*/ 330200 w 372533"/>
              <a:gd name="connsiteY51" fmla="*/ 222956 h 324657"/>
              <a:gd name="connsiteX52" fmla="*/ 330200 w 372533"/>
              <a:gd name="connsiteY52" fmla="*/ 227659 h 324657"/>
              <a:gd name="connsiteX53" fmla="*/ 333022 w 372533"/>
              <a:gd name="connsiteY53" fmla="*/ 228600 h 324657"/>
              <a:gd name="connsiteX54" fmla="*/ 334904 w 372533"/>
              <a:gd name="connsiteY54" fmla="*/ 227659 h 324657"/>
              <a:gd name="connsiteX55" fmla="*/ 334904 w 372533"/>
              <a:gd name="connsiteY55" fmla="*/ 227659 h 324657"/>
              <a:gd name="connsiteX56" fmla="*/ 341489 w 372533"/>
              <a:gd name="connsiteY56" fmla="*/ 222015 h 324657"/>
              <a:gd name="connsiteX57" fmla="*/ 349956 w 372533"/>
              <a:gd name="connsiteY57" fmla="*/ 214489 h 324657"/>
              <a:gd name="connsiteX58" fmla="*/ 350896 w 372533"/>
              <a:gd name="connsiteY58" fmla="*/ 211667 h 324657"/>
              <a:gd name="connsiteX59" fmla="*/ 349956 w 372533"/>
              <a:gd name="connsiteY59" fmla="*/ 208844 h 324657"/>
              <a:gd name="connsiteX60" fmla="*/ 341489 w 372533"/>
              <a:gd name="connsiteY60" fmla="*/ 201319 h 324657"/>
              <a:gd name="connsiteX61" fmla="*/ 334904 w 372533"/>
              <a:gd name="connsiteY61" fmla="*/ 195674 h 324657"/>
              <a:gd name="connsiteX62" fmla="*/ 334904 w 372533"/>
              <a:gd name="connsiteY62" fmla="*/ 195674 h 324657"/>
              <a:gd name="connsiteX63" fmla="*/ 330200 w 372533"/>
              <a:gd name="connsiteY63" fmla="*/ 195674 h 324657"/>
              <a:gd name="connsiteX64" fmla="*/ 330200 w 372533"/>
              <a:gd name="connsiteY64" fmla="*/ 200378 h 324657"/>
              <a:gd name="connsiteX65" fmla="*/ 333963 w 372533"/>
              <a:gd name="connsiteY65" fmla="*/ 204141 h 324657"/>
              <a:gd name="connsiteX66" fmla="*/ 340548 w 372533"/>
              <a:gd name="connsiteY66" fmla="*/ 209785 h 324657"/>
              <a:gd name="connsiteX67" fmla="*/ 296333 w 372533"/>
              <a:gd name="connsiteY67" fmla="*/ 226719 h 324657"/>
              <a:gd name="connsiteX68" fmla="*/ 297274 w 372533"/>
              <a:gd name="connsiteY68" fmla="*/ 231422 h 324657"/>
              <a:gd name="connsiteX69" fmla="*/ 299156 w 372533"/>
              <a:gd name="connsiteY69" fmla="*/ 231422 h 324657"/>
              <a:gd name="connsiteX70" fmla="*/ 301978 w 372533"/>
              <a:gd name="connsiteY70" fmla="*/ 229541 h 324657"/>
              <a:gd name="connsiteX71" fmla="*/ 311385 w 372533"/>
              <a:gd name="connsiteY71" fmla="*/ 213548 h 324657"/>
              <a:gd name="connsiteX72" fmla="*/ 317970 w 372533"/>
              <a:gd name="connsiteY72" fmla="*/ 202259 h 324657"/>
              <a:gd name="connsiteX73" fmla="*/ 321733 w 372533"/>
              <a:gd name="connsiteY73" fmla="*/ 195674 h 324657"/>
              <a:gd name="connsiteX74" fmla="*/ 320793 w 372533"/>
              <a:gd name="connsiteY74" fmla="*/ 190970 h 324657"/>
              <a:gd name="connsiteX75" fmla="*/ 318911 w 372533"/>
              <a:gd name="connsiteY75" fmla="*/ 190970 h 324657"/>
              <a:gd name="connsiteX76" fmla="*/ 317030 w 372533"/>
              <a:gd name="connsiteY76" fmla="*/ 192852 h 324657"/>
              <a:gd name="connsiteX77" fmla="*/ 311385 w 372533"/>
              <a:gd name="connsiteY77" fmla="*/ 200378 h 324657"/>
              <a:gd name="connsiteX78" fmla="*/ 296333 w 372533"/>
              <a:gd name="connsiteY78" fmla="*/ 226719 h 324657"/>
              <a:gd name="connsiteX79" fmla="*/ 268111 w 372533"/>
              <a:gd name="connsiteY79" fmla="*/ 208844 h 324657"/>
              <a:gd name="connsiteX80" fmla="*/ 267170 w 372533"/>
              <a:gd name="connsiteY80" fmla="*/ 211667 h 324657"/>
              <a:gd name="connsiteX81" fmla="*/ 268111 w 372533"/>
              <a:gd name="connsiteY81" fmla="*/ 214489 h 324657"/>
              <a:gd name="connsiteX82" fmla="*/ 283163 w 372533"/>
              <a:gd name="connsiteY82" fmla="*/ 227659 h 324657"/>
              <a:gd name="connsiteX83" fmla="*/ 285044 w 372533"/>
              <a:gd name="connsiteY83" fmla="*/ 228600 h 324657"/>
              <a:gd name="connsiteX84" fmla="*/ 287867 w 372533"/>
              <a:gd name="connsiteY84" fmla="*/ 227659 h 324657"/>
              <a:gd name="connsiteX85" fmla="*/ 287867 w 372533"/>
              <a:gd name="connsiteY85" fmla="*/ 222956 h 324657"/>
              <a:gd name="connsiteX86" fmla="*/ 275637 w 372533"/>
              <a:gd name="connsiteY86" fmla="*/ 212607 h 324657"/>
              <a:gd name="connsiteX87" fmla="*/ 287867 w 372533"/>
              <a:gd name="connsiteY87" fmla="*/ 202259 h 324657"/>
              <a:gd name="connsiteX88" fmla="*/ 287867 w 372533"/>
              <a:gd name="connsiteY88" fmla="*/ 197556 h 324657"/>
              <a:gd name="connsiteX89" fmla="*/ 283163 w 372533"/>
              <a:gd name="connsiteY89" fmla="*/ 197556 h 324657"/>
              <a:gd name="connsiteX90" fmla="*/ 268111 w 372533"/>
              <a:gd name="connsiteY90" fmla="*/ 208844 h 324657"/>
              <a:gd name="connsiteX91" fmla="*/ 365948 w 372533"/>
              <a:gd name="connsiteY91" fmla="*/ 311385 h 324657"/>
              <a:gd name="connsiteX92" fmla="*/ 358422 w 372533"/>
              <a:gd name="connsiteY92" fmla="*/ 318911 h 324657"/>
              <a:gd name="connsiteX93" fmla="*/ 258704 w 372533"/>
              <a:gd name="connsiteY93" fmla="*/ 318911 h 324657"/>
              <a:gd name="connsiteX94" fmla="*/ 251178 w 372533"/>
              <a:gd name="connsiteY94" fmla="*/ 311385 h 324657"/>
              <a:gd name="connsiteX95" fmla="*/ 251178 w 372533"/>
              <a:gd name="connsiteY95" fmla="*/ 304800 h 324657"/>
              <a:gd name="connsiteX96" fmla="*/ 251178 w 372533"/>
              <a:gd name="connsiteY96" fmla="*/ 297274 h 324657"/>
              <a:gd name="connsiteX97" fmla="*/ 251178 w 372533"/>
              <a:gd name="connsiteY97" fmla="*/ 288807 h 324657"/>
              <a:gd name="connsiteX98" fmla="*/ 365948 w 372533"/>
              <a:gd name="connsiteY98" fmla="*/ 288807 h 324657"/>
              <a:gd name="connsiteX99" fmla="*/ 365948 w 372533"/>
              <a:gd name="connsiteY99" fmla="*/ 311385 h 324657"/>
              <a:gd name="connsiteX100" fmla="*/ 365948 w 372533"/>
              <a:gd name="connsiteY100" fmla="*/ 283163 h 324657"/>
              <a:gd name="connsiteX101" fmla="*/ 251178 w 372533"/>
              <a:gd name="connsiteY101" fmla="*/ 283163 h 324657"/>
              <a:gd name="connsiteX102" fmla="*/ 251178 w 372533"/>
              <a:gd name="connsiteY102" fmla="*/ 251178 h 324657"/>
              <a:gd name="connsiteX103" fmla="*/ 251178 w 372533"/>
              <a:gd name="connsiteY103" fmla="*/ 244593 h 324657"/>
              <a:gd name="connsiteX104" fmla="*/ 251178 w 372533"/>
              <a:gd name="connsiteY104" fmla="*/ 192852 h 324657"/>
              <a:gd name="connsiteX105" fmla="*/ 251178 w 372533"/>
              <a:gd name="connsiteY105" fmla="*/ 186267 h 324657"/>
              <a:gd name="connsiteX106" fmla="*/ 251178 w 372533"/>
              <a:gd name="connsiteY106" fmla="*/ 145815 h 324657"/>
              <a:gd name="connsiteX107" fmla="*/ 291630 w 372533"/>
              <a:gd name="connsiteY107" fmla="*/ 145815 h 324657"/>
              <a:gd name="connsiteX108" fmla="*/ 298215 w 372533"/>
              <a:gd name="connsiteY108" fmla="*/ 145815 h 324657"/>
              <a:gd name="connsiteX109" fmla="*/ 311385 w 372533"/>
              <a:gd name="connsiteY109" fmla="*/ 145815 h 324657"/>
              <a:gd name="connsiteX110" fmla="*/ 317970 w 372533"/>
              <a:gd name="connsiteY110" fmla="*/ 145815 h 324657"/>
              <a:gd name="connsiteX111" fmla="*/ 333963 w 372533"/>
              <a:gd name="connsiteY111" fmla="*/ 145815 h 324657"/>
              <a:gd name="connsiteX112" fmla="*/ 340548 w 372533"/>
              <a:gd name="connsiteY112" fmla="*/ 145815 h 324657"/>
              <a:gd name="connsiteX113" fmla="*/ 366889 w 372533"/>
              <a:gd name="connsiteY113" fmla="*/ 145815 h 324657"/>
              <a:gd name="connsiteX114" fmla="*/ 366889 w 372533"/>
              <a:gd name="connsiteY114" fmla="*/ 283163 h 324657"/>
              <a:gd name="connsiteX115" fmla="*/ 365948 w 372533"/>
              <a:gd name="connsiteY115" fmla="*/ 140170 h 324657"/>
              <a:gd name="connsiteX116" fmla="*/ 339607 w 372533"/>
              <a:gd name="connsiteY116" fmla="*/ 140170 h 324657"/>
              <a:gd name="connsiteX117" fmla="*/ 333022 w 372533"/>
              <a:gd name="connsiteY117" fmla="*/ 140170 h 324657"/>
              <a:gd name="connsiteX118" fmla="*/ 317030 w 372533"/>
              <a:gd name="connsiteY118" fmla="*/ 140170 h 324657"/>
              <a:gd name="connsiteX119" fmla="*/ 310444 w 372533"/>
              <a:gd name="connsiteY119" fmla="*/ 140170 h 324657"/>
              <a:gd name="connsiteX120" fmla="*/ 297274 w 372533"/>
              <a:gd name="connsiteY120" fmla="*/ 140170 h 324657"/>
              <a:gd name="connsiteX121" fmla="*/ 290689 w 372533"/>
              <a:gd name="connsiteY121" fmla="*/ 140170 h 324657"/>
              <a:gd name="connsiteX122" fmla="*/ 250237 w 372533"/>
              <a:gd name="connsiteY122" fmla="*/ 140170 h 324657"/>
              <a:gd name="connsiteX123" fmla="*/ 250237 w 372533"/>
              <a:gd name="connsiteY123" fmla="*/ 127941 h 324657"/>
              <a:gd name="connsiteX124" fmla="*/ 257763 w 372533"/>
              <a:gd name="connsiteY124" fmla="*/ 120415 h 324657"/>
              <a:gd name="connsiteX125" fmla="*/ 290689 w 372533"/>
              <a:gd name="connsiteY125" fmla="*/ 120415 h 324657"/>
              <a:gd name="connsiteX126" fmla="*/ 297274 w 372533"/>
              <a:gd name="connsiteY126" fmla="*/ 120415 h 324657"/>
              <a:gd name="connsiteX127" fmla="*/ 310444 w 372533"/>
              <a:gd name="connsiteY127" fmla="*/ 120415 h 324657"/>
              <a:gd name="connsiteX128" fmla="*/ 317030 w 372533"/>
              <a:gd name="connsiteY128" fmla="*/ 120415 h 324657"/>
              <a:gd name="connsiteX129" fmla="*/ 333022 w 372533"/>
              <a:gd name="connsiteY129" fmla="*/ 120415 h 324657"/>
              <a:gd name="connsiteX130" fmla="*/ 339607 w 372533"/>
              <a:gd name="connsiteY130" fmla="*/ 120415 h 324657"/>
              <a:gd name="connsiteX131" fmla="*/ 357482 w 372533"/>
              <a:gd name="connsiteY131" fmla="*/ 120415 h 324657"/>
              <a:gd name="connsiteX132" fmla="*/ 365007 w 372533"/>
              <a:gd name="connsiteY132" fmla="*/ 127941 h 324657"/>
              <a:gd name="connsiteX133" fmla="*/ 365007 w 372533"/>
              <a:gd name="connsiteY133" fmla="*/ 140170 h 324657"/>
              <a:gd name="connsiteX134" fmla="*/ 333963 w 372533"/>
              <a:gd name="connsiteY134" fmla="*/ 112889 h 324657"/>
              <a:gd name="connsiteX135" fmla="*/ 317970 w 372533"/>
              <a:gd name="connsiteY135" fmla="*/ 112889 h 324657"/>
              <a:gd name="connsiteX136" fmla="*/ 317970 w 372533"/>
              <a:gd name="connsiteY136" fmla="*/ 36689 h 324657"/>
              <a:gd name="connsiteX137" fmla="*/ 303859 w 372533"/>
              <a:gd name="connsiteY137" fmla="*/ 22578 h 324657"/>
              <a:gd name="connsiteX138" fmla="*/ 36689 w 372533"/>
              <a:gd name="connsiteY138" fmla="*/ 22578 h 324657"/>
              <a:gd name="connsiteX139" fmla="*/ 22578 w 372533"/>
              <a:gd name="connsiteY139" fmla="*/ 36689 h 324657"/>
              <a:gd name="connsiteX140" fmla="*/ 22578 w 372533"/>
              <a:gd name="connsiteY140" fmla="*/ 214489 h 324657"/>
              <a:gd name="connsiteX141" fmla="*/ 6585 w 372533"/>
              <a:gd name="connsiteY141" fmla="*/ 214489 h 324657"/>
              <a:gd name="connsiteX142" fmla="*/ 6585 w 372533"/>
              <a:gd name="connsiteY142" fmla="*/ 14111 h 324657"/>
              <a:gd name="connsiteX143" fmla="*/ 14111 w 372533"/>
              <a:gd name="connsiteY143" fmla="*/ 6585 h 324657"/>
              <a:gd name="connsiteX144" fmla="*/ 325496 w 372533"/>
              <a:gd name="connsiteY144" fmla="*/ 6585 h 324657"/>
              <a:gd name="connsiteX145" fmla="*/ 333022 w 372533"/>
              <a:gd name="connsiteY145" fmla="*/ 14111 h 324657"/>
              <a:gd name="connsiteX146" fmla="*/ 333022 w 372533"/>
              <a:gd name="connsiteY146" fmla="*/ 112889 h 324657"/>
              <a:gd name="connsiteX147" fmla="*/ 6585 w 372533"/>
              <a:gd name="connsiteY147" fmla="*/ 220133 h 324657"/>
              <a:gd name="connsiteX148" fmla="*/ 244593 w 372533"/>
              <a:gd name="connsiteY148" fmla="*/ 220133 h 324657"/>
              <a:gd name="connsiteX149" fmla="*/ 244593 w 372533"/>
              <a:gd name="connsiteY149" fmla="*/ 244593 h 324657"/>
              <a:gd name="connsiteX150" fmla="*/ 14111 w 372533"/>
              <a:gd name="connsiteY150" fmla="*/ 244593 h 324657"/>
              <a:gd name="connsiteX151" fmla="*/ 6585 w 372533"/>
              <a:gd name="connsiteY151" fmla="*/ 237067 h 324657"/>
              <a:gd name="connsiteX152" fmla="*/ 6585 w 372533"/>
              <a:gd name="connsiteY152" fmla="*/ 220133 h 324657"/>
              <a:gd name="connsiteX153" fmla="*/ 142993 w 372533"/>
              <a:gd name="connsiteY153" fmla="*/ 251178 h 324657"/>
              <a:gd name="connsiteX154" fmla="*/ 195674 w 372533"/>
              <a:gd name="connsiteY154" fmla="*/ 251178 h 324657"/>
              <a:gd name="connsiteX155" fmla="*/ 209785 w 372533"/>
              <a:gd name="connsiteY155" fmla="*/ 286926 h 324657"/>
              <a:gd name="connsiteX156" fmla="*/ 227659 w 372533"/>
              <a:gd name="connsiteY156" fmla="*/ 299156 h 324657"/>
              <a:gd name="connsiteX157" fmla="*/ 110067 w 372533"/>
              <a:gd name="connsiteY157" fmla="*/ 299156 h 324657"/>
              <a:gd name="connsiteX158" fmla="*/ 127941 w 372533"/>
              <a:gd name="connsiteY158" fmla="*/ 286926 h 324657"/>
              <a:gd name="connsiteX159" fmla="*/ 142993 w 372533"/>
              <a:gd name="connsiteY159" fmla="*/ 251178 h 324657"/>
              <a:gd name="connsiteX160" fmla="*/ 244593 w 372533"/>
              <a:gd name="connsiteY160" fmla="*/ 296333 h 324657"/>
              <a:gd name="connsiteX161" fmla="*/ 214489 w 372533"/>
              <a:gd name="connsiteY161" fmla="*/ 282222 h 324657"/>
              <a:gd name="connsiteX162" fmla="*/ 202259 w 372533"/>
              <a:gd name="connsiteY162" fmla="*/ 251178 h 324657"/>
              <a:gd name="connsiteX163" fmla="*/ 244593 w 372533"/>
              <a:gd name="connsiteY163" fmla="*/ 251178 h 324657"/>
              <a:gd name="connsiteX164" fmla="*/ 244593 w 372533"/>
              <a:gd name="connsiteY164" fmla="*/ 296333 h 324657"/>
              <a:gd name="connsiteX165" fmla="*/ 29163 w 372533"/>
              <a:gd name="connsiteY165" fmla="*/ 54563 h 324657"/>
              <a:gd name="connsiteX166" fmla="*/ 29163 w 372533"/>
              <a:gd name="connsiteY166" fmla="*/ 36689 h 324657"/>
              <a:gd name="connsiteX167" fmla="*/ 37630 w 372533"/>
              <a:gd name="connsiteY167" fmla="*/ 28222 h 324657"/>
              <a:gd name="connsiteX168" fmla="*/ 303859 w 372533"/>
              <a:gd name="connsiteY168" fmla="*/ 28222 h 324657"/>
              <a:gd name="connsiteX169" fmla="*/ 312326 w 372533"/>
              <a:gd name="connsiteY169" fmla="*/ 36689 h 324657"/>
              <a:gd name="connsiteX170" fmla="*/ 312326 w 372533"/>
              <a:gd name="connsiteY170" fmla="*/ 54563 h 324657"/>
              <a:gd name="connsiteX171" fmla="*/ 29163 w 372533"/>
              <a:gd name="connsiteY171" fmla="*/ 54563 h 324657"/>
              <a:gd name="connsiteX172" fmla="*/ 311385 w 372533"/>
              <a:gd name="connsiteY172" fmla="*/ 61148 h 324657"/>
              <a:gd name="connsiteX173" fmla="*/ 311385 w 372533"/>
              <a:gd name="connsiteY173" fmla="*/ 112889 h 324657"/>
              <a:gd name="connsiteX174" fmla="*/ 298215 w 372533"/>
              <a:gd name="connsiteY174" fmla="*/ 112889 h 324657"/>
              <a:gd name="connsiteX175" fmla="*/ 298215 w 372533"/>
              <a:gd name="connsiteY175" fmla="*/ 87489 h 324657"/>
              <a:gd name="connsiteX176" fmla="*/ 287867 w 372533"/>
              <a:gd name="connsiteY176" fmla="*/ 77141 h 324657"/>
              <a:gd name="connsiteX177" fmla="*/ 180622 w 372533"/>
              <a:gd name="connsiteY177" fmla="*/ 77141 h 324657"/>
              <a:gd name="connsiteX178" fmla="*/ 170274 w 372533"/>
              <a:gd name="connsiteY178" fmla="*/ 87489 h 324657"/>
              <a:gd name="connsiteX179" fmla="*/ 170274 w 372533"/>
              <a:gd name="connsiteY179" fmla="*/ 182504 h 324657"/>
              <a:gd name="connsiteX180" fmla="*/ 180622 w 372533"/>
              <a:gd name="connsiteY180" fmla="*/ 192852 h 324657"/>
              <a:gd name="connsiteX181" fmla="*/ 244593 w 372533"/>
              <a:gd name="connsiteY181" fmla="*/ 192852 h 324657"/>
              <a:gd name="connsiteX182" fmla="*/ 244593 w 372533"/>
              <a:gd name="connsiteY182" fmla="*/ 214489 h 324657"/>
              <a:gd name="connsiteX183" fmla="*/ 29163 w 372533"/>
              <a:gd name="connsiteY183" fmla="*/ 214489 h 324657"/>
              <a:gd name="connsiteX184" fmla="*/ 29163 w 372533"/>
              <a:gd name="connsiteY184" fmla="*/ 61148 h 324657"/>
              <a:gd name="connsiteX185" fmla="*/ 311385 w 372533"/>
              <a:gd name="connsiteY185" fmla="*/ 61148 h 324657"/>
              <a:gd name="connsiteX186" fmla="*/ 244593 w 372533"/>
              <a:gd name="connsiteY186" fmla="*/ 127000 h 324657"/>
              <a:gd name="connsiteX187" fmla="*/ 244593 w 372533"/>
              <a:gd name="connsiteY187" fmla="*/ 186267 h 324657"/>
              <a:gd name="connsiteX188" fmla="*/ 180622 w 372533"/>
              <a:gd name="connsiteY188" fmla="*/ 186267 h 324657"/>
              <a:gd name="connsiteX189" fmla="*/ 176859 w 372533"/>
              <a:gd name="connsiteY189" fmla="*/ 182504 h 324657"/>
              <a:gd name="connsiteX190" fmla="*/ 176859 w 372533"/>
              <a:gd name="connsiteY190" fmla="*/ 87489 h 324657"/>
              <a:gd name="connsiteX191" fmla="*/ 180622 w 372533"/>
              <a:gd name="connsiteY191" fmla="*/ 83726 h 324657"/>
              <a:gd name="connsiteX192" fmla="*/ 286926 w 372533"/>
              <a:gd name="connsiteY192" fmla="*/ 83726 h 324657"/>
              <a:gd name="connsiteX193" fmla="*/ 290689 w 372533"/>
              <a:gd name="connsiteY193" fmla="*/ 87489 h 324657"/>
              <a:gd name="connsiteX194" fmla="*/ 290689 w 372533"/>
              <a:gd name="connsiteY194" fmla="*/ 112889 h 324657"/>
              <a:gd name="connsiteX195" fmla="*/ 257763 w 372533"/>
              <a:gd name="connsiteY195" fmla="*/ 112889 h 324657"/>
              <a:gd name="connsiteX196" fmla="*/ 244593 w 372533"/>
              <a:gd name="connsiteY196" fmla="*/ 127000 h 324657"/>
              <a:gd name="connsiteX197" fmla="*/ 372533 w 372533"/>
              <a:gd name="connsiteY197" fmla="*/ 311385 h 324657"/>
              <a:gd name="connsiteX198" fmla="*/ 372533 w 372533"/>
              <a:gd name="connsiteY198" fmla="*/ 127000 h 324657"/>
              <a:gd name="connsiteX199" fmla="*/ 358422 w 372533"/>
              <a:gd name="connsiteY199" fmla="*/ 112889 h 324657"/>
              <a:gd name="connsiteX200" fmla="*/ 340548 w 372533"/>
              <a:gd name="connsiteY200" fmla="*/ 112889 h 324657"/>
              <a:gd name="connsiteX201" fmla="*/ 340548 w 372533"/>
              <a:gd name="connsiteY201" fmla="*/ 14111 h 324657"/>
              <a:gd name="connsiteX202" fmla="*/ 326437 w 372533"/>
              <a:gd name="connsiteY202" fmla="*/ 0 h 324657"/>
              <a:gd name="connsiteX203" fmla="*/ 14111 w 372533"/>
              <a:gd name="connsiteY203" fmla="*/ 0 h 324657"/>
              <a:gd name="connsiteX204" fmla="*/ 0 w 372533"/>
              <a:gd name="connsiteY204" fmla="*/ 14111 h 324657"/>
              <a:gd name="connsiteX205" fmla="*/ 0 w 372533"/>
              <a:gd name="connsiteY205" fmla="*/ 237067 h 324657"/>
              <a:gd name="connsiteX206" fmla="*/ 14111 w 372533"/>
              <a:gd name="connsiteY206" fmla="*/ 251178 h 324657"/>
              <a:gd name="connsiteX207" fmla="*/ 137348 w 372533"/>
              <a:gd name="connsiteY207" fmla="*/ 251178 h 324657"/>
              <a:gd name="connsiteX208" fmla="*/ 125119 w 372533"/>
              <a:gd name="connsiteY208" fmla="*/ 282222 h 324657"/>
              <a:gd name="connsiteX209" fmla="*/ 79963 w 372533"/>
              <a:gd name="connsiteY209" fmla="*/ 298215 h 324657"/>
              <a:gd name="connsiteX210" fmla="*/ 79963 w 372533"/>
              <a:gd name="connsiteY210" fmla="*/ 298215 h 324657"/>
              <a:gd name="connsiteX211" fmla="*/ 77141 w 372533"/>
              <a:gd name="connsiteY211" fmla="*/ 301037 h 324657"/>
              <a:gd name="connsiteX212" fmla="*/ 79963 w 372533"/>
              <a:gd name="connsiteY212" fmla="*/ 303859 h 324657"/>
              <a:gd name="connsiteX213" fmla="*/ 79963 w 372533"/>
              <a:gd name="connsiteY213" fmla="*/ 303859 h 324657"/>
              <a:gd name="connsiteX214" fmla="*/ 79963 w 372533"/>
              <a:gd name="connsiteY214" fmla="*/ 303859 h 324657"/>
              <a:gd name="connsiteX215" fmla="*/ 244593 w 372533"/>
              <a:gd name="connsiteY215" fmla="*/ 303859 h 324657"/>
              <a:gd name="connsiteX216" fmla="*/ 244593 w 372533"/>
              <a:gd name="connsiteY216" fmla="*/ 310444 h 324657"/>
              <a:gd name="connsiteX217" fmla="*/ 258704 w 372533"/>
              <a:gd name="connsiteY217" fmla="*/ 324556 h 324657"/>
              <a:gd name="connsiteX218" fmla="*/ 358422 w 372533"/>
              <a:gd name="connsiteY218" fmla="*/ 324556 h 324657"/>
              <a:gd name="connsiteX219" fmla="*/ 372533 w 372533"/>
              <a:gd name="connsiteY219" fmla="*/ 311385 h 32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72533" h="324657">
                <a:moveTo>
                  <a:pt x="45156" y="189089"/>
                </a:moveTo>
                <a:cubicBezTo>
                  <a:pt x="45156" y="190970"/>
                  <a:pt x="47037" y="191911"/>
                  <a:pt x="47978" y="191911"/>
                </a:cubicBezTo>
                <a:lnTo>
                  <a:pt x="148637" y="191911"/>
                </a:lnTo>
                <a:cubicBezTo>
                  <a:pt x="150519" y="191911"/>
                  <a:pt x="151459" y="190030"/>
                  <a:pt x="151459" y="189089"/>
                </a:cubicBezTo>
                <a:cubicBezTo>
                  <a:pt x="151459" y="187207"/>
                  <a:pt x="149578" y="186267"/>
                  <a:pt x="148637" y="186267"/>
                </a:cubicBezTo>
                <a:lnTo>
                  <a:pt x="47978" y="186267"/>
                </a:lnTo>
                <a:cubicBezTo>
                  <a:pt x="46096" y="186267"/>
                  <a:pt x="45156" y="187207"/>
                  <a:pt x="45156" y="189089"/>
                </a:cubicBezTo>
                <a:moveTo>
                  <a:pt x="45156" y="168393"/>
                </a:moveTo>
                <a:cubicBezTo>
                  <a:pt x="45156" y="170274"/>
                  <a:pt x="47037" y="171215"/>
                  <a:pt x="47978" y="171215"/>
                </a:cubicBezTo>
                <a:lnTo>
                  <a:pt x="148637" y="171215"/>
                </a:lnTo>
                <a:cubicBezTo>
                  <a:pt x="150519" y="171215"/>
                  <a:pt x="151459" y="169333"/>
                  <a:pt x="151459" y="168393"/>
                </a:cubicBezTo>
                <a:cubicBezTo>
                  <a:pt x="151459" y="166511"/>
                  <a:pt x="149578" y="165570"/>
                  <a:pt x="148637" y="165570"/>
                </a:cubicBezTo>
                <a:lnTo>
                  <a:pt x="47978" y="165570"/>
                </a:lnTo>
                <a:cubicBezTo>
                  <a:pt x="46096" y="164630"/>
                  <a:pt x="45156" y="166511"/>
                  <a:pt x="45156" y="168393"/>
                </a:cubicBezTo>
                <a:moveTo>
                  <a:pt x="149578" y="139230"/>
                </a:moveTo>
                <a:cubicBezTo>
                  <a:pt x="149578" y="141111"/>
                  <a:pt x="147696" y="142993"/>
                  <a:pt x="145815" y="142993"/>
                </a:cubicBezTo>
                <a:lnTo>
                  <a:pt x="54563" y="142993"/>
                </a:lnTo>
                <a:cubicBezTo>
                  <a:pt x="52681" y="142993"/>
                  <a:pt x="50800" y="141111"/>
                  <a:pt x="50800" y="139230"/>
                </a:cubicBezTo>
                <a:lnTo>
                  <a:pt x="50800" y="87489"/>
                </a:lnTo>
                <a:cubicBezTo>
                  <a:pt x="50800" y="85607"/>
                  <a:pt x="52681" y="83726"/>
                  <a:pt x="54563" y="83726"/>
                </a:cubicBezTo>
                <a:lnTo>
                  <a:pt x="145815" y="83726"/>
                </a:lnTo>
                <a:cubicBezTo>
                  <a:pt x="147696" y="83726"/>
                  <a:pt x="149578" y="85607"/>
                  <a:pt x="149578" y="87489"/>
                </a:cubicBezTo>
                <a:lnTo>
                  <a:pt x="149578" y="139230"/>
                </a:lnTo>
                <a:close/>
                <a:moveTo>
                  <a:pt x="156163" y="139230"/>
                </a:moveTo>
                <a:lnTo>
                  <a:pt x="156163" y="87489"/>
                </a:lnTo>
                <a:cubicBezTo>
                  <a:pt x="156163" y="81844"/>
                  <a:pt x="151459" y="77141"/>
                  <a:pt x="145815" y="77141"/>
                </a:cubicBezTo>
                <a:lnTo>
                  <a:pt x="54563" y="77141"/>
                </a:lnTo>
                <a:cubicBezTo>
                  <a:pt x="48919" y="77141"/>
                  <a:pt x="44215" y="81844"/>
                  <a:pt x="44215" y="87489"/>
                </a:cubicBezTo>
                <a:lnTo>
                  <a:pt x="44215" y="138289"/>
                </a:lnTo>
                <a:cubicBezTo>
                  <a:pt x="44215" y="143933"/>
                  <a:pt x="48919" y="148637"/>
                  <a:pt x="54563" y="148637"/>
                </a:cubicBezTo>
                <a:lnTo>
                  <a:pt x="145815" y="148637"/>
                </a:lnTo>
                <a:cubicBezTo>
                  <a:pt x="151459" y="149578"/>
                  <a:pt x="156163" y="144874"/>
                  <a:pt x="156163" y="139230"/>
                </a:cubicBezTo>
                <a:moveTo>
                  <a:pt x="287867" y="40452"/>
                </a:moveTo>
                <a:cubicBezTo>
                  <a:pt x="287867" y="42333"/>
                  <a:pt x="289748" y="44215"/>
                  <a:pt x="291630" y="44215"/>
                </a:cubicBezTo>
                <a:cubicBezTo>
                  <a:pt x="293511" y="44215"/>
                  <a:pt x="295393" y="42333"/>
                  <a:pt x="295393" y="40452"/>
                </a:cubicBezTo>
                <a:cubicBezTo>
                  <a:pt x="295393" y="38570"/>
                  <a:pt x="293511" y="36689"/>
                  <a:pt x="291630" y="36689"/>
                </a:cubicBezTo>
                <a:cubicBezTo>
                  <a:pt x="289748" y="36689"/>
                  <a:pt x="287867" y="38570"/>
                  <a:pt x="287867" y="40452"/>
                </a:cubicBezTo>
                <a:moveTo>
                  <a:pt x="269993" y="40452"/>
                </a:moveTo>
                <a:cubicBezTo>
                  <a:pt x="269993" y="42333"/>
                  <a:pt x="271874" y="44215"/>
                  <a:pt x="273756" y="44215"/>
                </a:cubicBezTo>
                <a:cubicBezTo>
                  <a:pt x="275637" y="44215"/>
                  <a:pt x="277519" y="42333"/>
                  <a:pt x="277519" y="40452"/>
                </a:cubicBezTo>
                <a:cubicBezTo>
                  <a:pt x="277519" y="38570"/>
                  <a:pt x="275637" y="36689"/>
                  <a:pt x="273756" y="36689"/>
                </a:cubicBezTo>
                <a:cubicBezTo>
                  <a:pt x="271874" y="36689"/>
                  <a:pt x="269993" y="38570"/>
                  <a:pt x="269993" y="40452"/>
                </a:cubicBezTo>
                <a:moveTo>
                  <a:pt x="253059" y="40452"/>
                </a:moveTo>
                <a:cubicBezTo>
                  <a:pt x="253059" y="42333"/>
                  <a:pt x="254941" y="44215"/>
                  <a:pt x="256822" y="44215"/>
                </a:cubicBezTo>
                <a:cubicBezTo>
                  <a:pt x="258704" y="44215"/>
                  <a:pt x="260585" y="42333"/>
                  <a:pt x="260585" y="40452"/>
                </a:cubicBezTo>
                <a:cubicBezTo>
                  <a:pt x="260585" y="38570"/>
                  <a:pt x="258704" y="36689"/>
                  <a:pt x="256822" y="36689"/>
                </a:cubicBezTo>
                <a:cubicBezTo>
                  <a:pt x="254941" y="36689"/>
                  <a:pt x="253059" y="38570"/>
                  <a:pt x="253059" y="40452"/>
                </a:cubicBezTo>
                <a:moveTo>
                  <a:pt x="340548" y="209785"/>
                </a:moveTo>
                <a:lnTo>
                  <a:pt x="342430" y="211667"/>
                </a:lnTo>
                <a:lnTo>
                  <a:pt x="340548" y="213548"/>
                </a:lnTo>
                <a:lnTo>
                  <a:pt x="333963" y="219193"/>
                </a:lnTo>
                <a:lnTo>
                  <a:pt x="330200" y="222956"/>
                </a:lnTo>
                <a:cubicBezTo>
                  <a:pt x="329259" y="223896"/>
                  <a:pt x="328319" y="225778"/>
                  <a:pt x="330200" y="227659"/>
                </a:cubicBezTo>
                <a:cubicBezTo>
                  <a:pt x="331141" y="228600"/>
                  <a:pt x="332081" y="228600"/>
                  <a:pt x="333022" y="228600"/>
                </a:cubicBezTo>
                <a:cubicBezTo>
                  <a:pt x="333963" y="228600"/>
                  <a:pt x="334904" y="228600"/>
                  <a:pt x="334904" y="227659"/>
                </a:cubicBezTo>
                <a:cubicBezTo>
                  <a:pt x="334904" y="227659"/>
                  <a:pt x="334904" y="227659"/>
                  <a:pt x="334904" y="227659"/>
                </a:cubicBezTo>
                <a:lnTo>
                  <a:pt x="341489" y="222015"/>
                </a:lnTo>
                <a:lnTo>
                  <a:pt x="349956" y="214489"/>
                </a:lnTo>
                <a:cubicBezTo>
                  <a:pt x="350896" y="213548"/>
                  <a:pt x="350896" y="212607"/>
                  <a:pt x="350896" y="211667"/>
                </a:cubicBezTo>
                <a:cubicBezTo>
                  <a:pt x="350896" y="210726"/>
                  <a:pt x="350896" y="209785"/>
                  <a:pt x="349956" y="208844"/>
                </a:cubicBezTo>
                <a:lnTo>
                  <a:pt x="341489" y="201319"/>
                </a:lnTo>
                <a:lnTo>
                  <a:pt x="334904" y="195674"/>
                </a:lnTo>
                <a:cubicBezTo>
                  <a:pt x="334904" y="195674"/>
                  <a:pt x="334904" y="195674"/>
                  <a:pt x="334904" y="195674"/>
                </a:cubicBezTo>
                <a:cubicBezTo>
                  <a:pt x="333963" y="194733"/>
                  <a:pt x="331141" y="194733"/>
                  <a:pt x="330200" y="195674"/>
                </a:cubicBezTo>
                <a:cubicBezTo>
                  <a:pt x="329259" y="196615"/>
                  <a:pt x="329259" y="199437"/>
                  <a:pt x="330200" y="200378"/>
                </a:cubicBezTo>
                <a:lnTo>
                  <a:pt x="333963" y="204141"/>
                </a:lnTo>
                <a:lnTo>
                  <a:pt x="340548" y="209785"/>
                </a:lnTo>
                <a:close/>
                <a:moveTo>
                  <a:pt x="296333" y="226719"/>
                </a:moveTo>
                <a:cubicBezTo>
                  <a:pt x="295393" y="228600"/>
                  <a:pt x="296333" y="230481"/>
                  <a:pt x="297274" y="231422"/>
                </a:cubicBezTo>
                <a:cubicBezTo>
                  <a:pt x="298215" y="231422"/>
                  <a:pt x="298215" y="231422"/>
                  <a:pt x="299156" y="231422"/>
                </a:cubicBezTo>
                <a:cubicBezTo>
                  <a:pt x="300096" y="231422"/>
                  <a:pt x="301037" y="230481"/>
                  <a:pt x="301978" y="229541"/>
                </a:cubicBezTo>
                <a:lnTo>
                  <a:pt x="311385" y="213548"/>
                </a:lnTo>
                <a:lnTo>
                  <a:pt x="317970" y="202259"/>
                </a:lnTo>
                <a:lnTo>
                  <a:pt x="321733" y="195674"/>
                </a:lnTo>
                <a:cubicBezTo>
                  <a:pt x="322674" y="193793"/>
                  <a:pt x="321733" y="191911"/>
                  <a:pt x="320793" y="190970"/>
                </a:cubicBezTo>
                <a:cubicBezTo>
                  <a:pt x="319852" y="190970"/>
                  <a:pt x="318911" y="190030"/>
                  <a:pt x="318911" y="190970"/>
                </a:cubicBezTo>
                <a:cubicBezTo>
                  <a:pt x="317970" y="190970"/>
                  <a:pt x="317030" y="191911"/>
                  <a:pt x="317030" y="192852"/>
                </a:cubicBezTo>
                <a:lnTo>
                  <a:pt x="311385" y="200378"/>
                </a:lnTo>
                <a:lnTo>
                  <a:pt x="296333" y="226719"/>
                </a:lnTo>
                <a:close/>
                <a:moveTo>
                  <a:pt x="268111" y="208844"/>
                </a:moveTo>
                <a:cubicBezTo>
                  <a:pt x="267170" y="209785"/>
                  <a:pt x="267170" y="210726"/>
                  <a:pt x="267170" y="211667"/>
                </a:cubicBezTo>
                <a:cubicBezTo>
                  <a:pt x="267170" y="212607"/>
                  <a:pt x="267170" y="213548"/>
                  <a:pt x="268111" y="214489"/>
                </a:cubicBezTo>
                <a:lnTo>
                  <a:pt x="283163" y="227659"/>
                </a:lnTo>
                <a:cubicBezTo>
                  <a:pt x="284104" y="228600"/>
                  <a:pt x="284104" y="228600"/>
                  <a:pt x="285044" y="228600"/>
                </a:cubicBezTo>
                <a:cubicBezTo>
                  <a:pt x="285985" y="228600"/>
                  <a:pt x="286926" y="228600"/>
                  <a:pt x="287867" y="227659"/>
                </a:cubicBezTo>
                <a:cubicBezTo>
                  <a:pt x="288807" y="226719"/>
                  <a:pt x="288807" y="223896"/>
                  <a:pt x="287867" y="222956"/>
                </a:cubicBezTo>
                <a:lnTo>
                  <a:pt x="275637" y="212607"/>
                </a:lnTo>
                <a:lnTo>
                  <a:pt x="287867" y="202259"/>
                </a:lnTo>
                <a:cubicBezTo>
                  <a:pt x="288807" y="201319"/>
                  <a:pt x="289748" y="199437"/>
                  <a:pt x="287867" y="197556"/>
                </a:cubicBezTo>
                <a:cubicBezTo>
                  <a:pt x="286926" y="196615"/>
                  <a:pt x="285044" y="195674"/>
                  <a:pt x="283163" y="197556"/>
                </a:cubicBezTo>
                <a:lnTo>
                  <a:pt x="268111" y="208844"/>
                </a:lnTo>
                <a:close/>
                <a:moveTo>
                  <a:pt x="365948" y="311385"/>
                </a:moveTo>
                <a:cubicBezTo>
                  <a:pt x="365948" y="316089"/>
                  <a:pt x="362185" y="318911"/>
                  <a:pt x="358422" y="318911"/>
                </a:cubicBezTo>
                <a:lnTo>
                  <a:pt x="258704" y="318911"/>
                </a:lnTo>
                <a:cubicBezTo>
                  <a:pt x="254000" y="318911"/>
                  <a:pt x="251178" y="315148"/>
                  <a:pt x="251178" y="311385"/>
                </a:cubicBezTo>
                <a:lnTo>
                  <a:pt x="251178" y="304800"/>
                </a:lnTo>
                <a:lnTo>
                  <a:pt x="251178" y="297274"/>
                </a:lnTo>
                <a:lnTo>
                  <a:pt x="251178" y="288807"/>
                </a:lnTo>
                <a:lnTo>
                  <a:pt x="365948" y="288807"/>
                </a:lnTo>
                <a:lnTo>
                  <a:pt x="365948" y="311385"/>
                </a:lnTo>
                <a:close/>
                <a:moveTo>
                  <a:pt x="365948" y="283163"/>
                </a:moveTo>
                <a:lnTo>
                  <a:pt x="251178" y="283163"/>
                </a:lnTo>
                <a:lnTo>
                  <a:pt x="251178" y="251178"/>
                </a:lnTo>
                <a:lnTo>
                  <a:pt x="251178" y="244593"/>
                </a:lnTo>
                <a:lnTo>
                  <a:pt x="251178" y="192852"/>
                </a:lnTo>
                <a:lnTo>
                  <a:pt x="251178" y="186267"/>
                </a:lnTo>
                <a:lnTo>
                  <a:pt x="251178" y="145815"/>
                </a:lnTo>
                <a:lnTo>
                  <a:pt x="291630" y="145815"/>
                </a:lnTo>
                <a:lnTo>
                  <a:pt x="298215" y="145815"/>
                </a:lnTo>
                <a:lnTo>
                  <a:pt x="311385" y="145815"/>
                </a:lnTo>
                <a:lnTo>
                  <a:pt x="317970" y="145815"/>
                </a:lnTo>
                <a:lnTo>
                  <a:pt x="333963" y="145815"/>
                </a:lnTo>
                <a:lnTo>
                  <a:pt x="340548" y="145815"/>
                </a:lnTo>
                <a:lnTo>
                  <a:pt x="366889" y="145815"/>
                </a:lnTo>
                <a:lnTo>
                  <a:pt x="366889" y="283163"/>
                </a:lnTo>
                <a:close/>
                <a:moveTo>
                  <a:pt x="365948" y="140170"/>
                </a:moveTo>
                <a:lnTo>
                  <a:pt x="339607" y="140170"/>
                </a:lnTo>
                <a:lnTo>
                  <a:pt x="333022" y="140170"/>
                </a:lnTo>
                <a:lnTo>
                  <a:pt x="317030" y="140170"/>
                </a:lnTo>
                <a:lnTo>
                  <a:pt x="310444" y="140170"/>
                </a:lnTo>
                <a:lnTo>
                  <a:pt x="297274" y="140170"/>
                </a:lnTo>
                <a:lnTo>
                  <a:pt x="290689" y="140170"/>
                </a:lnTo>
                <a:lnTo>
                  <a:pt x="250237" y="140170"/>
                </a:lnTo>
                <a:lnTo>
                  <a:pt x="250237" y="127941"/>
                </a:lnTo>
                <a:cubicBezTo>
                  <a:pt x="250237" y="123237"/>
                  <a:pt x="254000" y="120415"/>
                  <a:pt x="257763" y="120415"/>
                </a:cubicBezTo>
                <a:lnTo>
                  <a:pt x="290689" y="120415"/>
                </a:lnTo>
                <a:lnTo>
                  <a:pt x="297274" y="120415"/>
                </a:lnTo>
                <a:lnTo>
                  <a:pt x="310444" y="120415"/>
                </a:lnTo>
                <a:lnTo>
                  <a:pt x="317030" y="120415"/>
                </a:lnTo>
                <a:lnTo>
                  <a:pt x="333022" y="120415"/>
                </a:lnTo>
                <a:lnTo>
                  <a:pt x="339607" y="120415"/>
                </a:lnTo>
                <a:lnTo>
                  <a:pt x="357482" y="120415"/>
                </a:lnTo>
                <a:cubicBezTo>
                  <a:pt x="362185" y="120415"/>
                  <a:pt x="365007" y="124178"/>
                  <a:pt x="365007" y="127941"/>
                </a:cubicBezTo>
                <a:lnTo>
                  <a:pt x="365007" y="140170"/>
                </a:lnTo>
                <a:close/>
                <a:moveTo>
                  <a:pt x="333963" y="112889"/>
                </a:moveTo>
                <a:lnTo>
                  <a:pt x="317970" y="112889"/>
                </a:lnTo>
                <a:lnTo>
                  <a:pt x="317970" y="36689"/>
                </a:lnTo>
                <a:cubicBezTo>
                  <a:pt x="317970" y="29163"/>
                  <a:pt x="311385" y="22578"/>
                  <a:pt x="303859" y="22578"/>
                </a:cubicBezTo>
                <a:lnTo>
                  <a:pt x="36689" y="22578"/>
                </a:lnTo>
                <a:cubicBezTo>
                  <a:pt x="29163" y="22578"/>
                  <a:pt x="22578" y="29163"/>
                  <a:pt x="22578" y="36689"/>
                </a:cubicBezTo>
                <a:lnTo>
                  <a:pt x="22578" y="214489"/>
                </a:lnTo>
                <a:lnTo>
                  <a:pt x="6585" y="214489"/>
                </a:lnTo>
                <a:lnTo>
                  <a:pt x="6585" y="14111"/>
                </a:lnTo>
                <a:cubicBezTo>
                  <a:pt x="6585" y="9407"/>
                  <a:pt x="10348" y="6585"/>
                  <a:pt x="14111" y="6585"/>
                </a:cubicBezTo>
                <a:lnTo>
                  <a:pt x="325496" y="6585"/>
                </a:lnTo>
                <a:cubicBezTo>
                  <a:pt x="330200" y="6585"/>
                  <a:pt x="333022" y="10348"/>
                  <a:pt x="333022" y="14111"/>
                </a:cubicBezTo>
                <a:lnTo>
                  <a:pt x="333022" y="112889"/>
                </a:lnTo>
                <a:close/>
                <a:moveTo>
                  <a:pt x="6585" y="220133"/>
                </a:moveTo>
                <a:lnTo>
                  <a:pt x="244593" y="220133"/>
                </a:lnTo>
                <a:lnTo>
                  <a:pt x="244593" y="244593"/>
                </a:lnTo>
                <a:lnTo>
                  <a:pt x="14111" y="244593"/>
                </a:lnTo>
                <a:cubicBezTo>
                  <a:pt x="9407" y="244593"/>
                  <a:pt x="6585" y="240830"/>
                  <a:pt x="6585" y="237067"/>
                </a:cubicBezTo>
                <a:lnTo>
                  <a:pt x="6585" y="220133"/>
                </a:lnTo>
                <a:close/>
                <a:moveTo>
                  <a:pt x="142993" y="251178"/>
                </a:moveTo>
                <a:lnTo>
                  <a:pt x="195674" y="251178"/>
                </a:lnTo>
                <a:cubicBezTo>
                  <a:pt x="195674" y="265289"/>
                  <a:pt x="200378" y="277519"/>
                  <a:pt x="209785" y="286926"/>
                </a:cubicBezTo>
                <a:cubicBezTo>
                  <a:pt x="215430" y="292570"/>
                  <a:pt x="222015" y="296333"/>
                  <a:pt x="227659" y="299156"/>
                </a:cubicBezTo>
                <a:lnTo>
                  <a:pt x="110067" y="299156"/>
                </a:lnTo>
                <a:cubicBezTo>
                  <a:pt x="116652" y="296333"/>
                  <a:pt x="123237" y="292570"/>
                  <a:pt x="127941" y="286926"/>
                </a:cubicBezTo>
                <a:cubicBezTo>
                  <a:pt x="138289" y="277519"/>
                  <a:pt x="142993" y="265289"/>
                  <a:pt x="142993" y="251178"/>
                </a:cubicBezTo>
                <a:moveTo>
                  <a:pt x="244593" y="296333"/>
                </a:moveTo>
                <a:cubicBezTo>
                  <a:pt x="235185" y="294452"/>
                  <a:pt x="222956" y="290689"/>
                  <a:pt x="214489" y="282222"/>
                </a:cubicBezTo>
                <a:cubicBezTo>
                  <a:pt x="206963" y="274696"/>
                  <a:pt x="202259" y="264348"/>
                  <a:pt x="202259" y="251178"/>
                </a:cubicBezTo>
                <a:lnTo>
                  <a:pt x="244593" y="251178"/>
                </a:lnTo>
                <a:lnTo>
                  <a:pt x="244593" y="296333"/>
                </a:lnTo>
                <a:close/>
                <a:moveTo>
                  <a:pt x="29163" y="54563"/>
                </a:moveTo>
                <a:lnTo>
                  <a:pt x="29163" y="36689"/>
                </a:lnTo>
                <a:cubicBezTo>
                  <a:pt x="29163" y="31985"/>
                  <a:pt x="32926" y="28222"/>
                  <a:pt x="37630" y="28222"/>
                </a:cubicBezTo>
                <a:lnTo>
                  <a:pt x="303859" y="28222"/>
                </a:lnTo>
                <a:cubicBezTo>
                  <a:pt x="308563" y="28222"/>
                  <a:pt x="312326" y="31985"/>
                  <a:pt x="312326" y="36689"/>
                </a:cubicBezTo>
                <a:lnTo>
                  <a:pt x="312326" y="54563"/>
                </a:lnTo>
                <a:lnTo>
                  <a:pt x="29163" y="54563"/>
                </a:lnTo>
                <a:close/>
                <a:moveTo>
                  <a:pt x="311385" y="61148"/>
                </a:moveTo>
                <a:lnTo>
                  <a:pt x="311385" y="112889"/>
                </a:lnTo>
                <a:lnTo>
                  <a:pt x="298215" y="112889"/>
                </a:lnTo>
                <a:lnTo>
                  <a:pt x="298215" y="87489"/>
                </a:lnTo>
                <a:cubicBezTo>
                  <a:pt x="298215" y="81844"/>
                  <a:pt x="293511" y="77141"/>
                  <a:pt x="287867" y="77141"/>
                </a:cubicBezTo>
                <a:lnTo>
                  <a:pt x="180622" y="77141"/>
                </a:lnTo>
                <a:cubicBezTo>
                  <a:pt x="174978" y="77141"/>
                  <a:pt x="170274" y="81844"/>
                  <a:pt x="170274" y="87489"/>
                </a:cubicBezTo>
                <a:lnTo>
                  <a:pt x="170274" y="182504"/>
                </a:lnTo>
                <a:cubicBezTo>
                  <a:pt x="170274" y="188148"/>
                  <a:pt x="174978" y="192852"/>
                  <a:pt x="180622" y="192852"/>
                </a:cubicBezTo>
                <a:lnTo>
                  <a:pt x="244593" y="192852"/>
                </a:lnTo>
                <a:lnTo>
                  <a:pt x="244593" y="214489"/>
                </a:lnTo>
                <a:lnTo>
                  <a:pt x="29163" y="214489"/>
                </a:lnTo>
                <a:lnTo>
                  <a:pt x="29163" y="61148"/>
                </a:lnTo>
                <a:lnTo>
                  <a:pt x="311385" y="61148"/>
                </a:lnTo>
                <a:close/>
                <a:moveTo>
                  <a:pt x="244593" y="127000"/>
                </a:moveTo>
                <a:lnTo>
                  <a:pt x="244593" y="186267"/>
                </a:lnTo>
                <a:lnTo>
                  <a:pt x="180622" y="186267"/>
                </a:lnTo>
                <a:cubicBezTo>
                  <a:pt x="178741" y="186267"/>
                  <a:pt x="176859" y="184385"/>
                  <a:pt x="176859" y="182504"/>
                </a:cubicBezTo>
                <a:lnTo>
                  <a:pt x="176859" y="87489"/>
                </a:lnTo>
                <a:cubicBezTo>
                  <a:pt x="176859" y="85607"/>
                  <a:pt x="178741" y="83726"/>
                  <a:pt x="180622" y="83726"/>
                </a:cubicBezTo>
                <a:lnTo>
                  <a:pt x="286926" y="83726"/>
                </a:lnTo>
                <a:cubicBezTo>
                  <a:pt x="288807" y="83726"/>
                  <a:pt x="290689" y="85607"/>
                  <a:pt x="290689" y="87489"/>
                </a:cubicBezTo>
                <a:lnTo>
                  <a:pt x="290689" y="112889"/>
                </a:lnTo>
                <a:lnTo>
                  <a:pt x="257763" y="112889"/>
                </a:lnTo>
                <a:cubicBezTo>
                  <a:pt x="251178" y="112889"/>
                  <a:pt x="244593" y="119474"/>
                  <a:pt x="244593" y="127000"/>
                </a:cubicBezTo>
                <a:moveTo>
                  <a:pt x="372533" y="311385"/>
                </a:moveTo>
                <a:lnTo>
                  <a:pt x="372533" y="127000"/>
                </a:lnTo>
                <a:cubicBezTo>
                  <a:pt x="372533" y="119474"/>
                  <a:pt x="365948" y="112889"/>
                  <a:pt x="358422" y="112889"/>
                </a:cubicBezTo>
                <a:lnTo>
                  <a:pt x="340548" y="112889"/>
                </a:lnTo>
                <a:lnTo>
                  <a:pt x="340548" y="14111"/>
                </a:lnTo>
                <a:cubicBezTo>
                  <a:pt x="340548" y="6585"/>
                  <a:pt x="333963" y="0"/>
                  <a:pt x="326437" y="0"/>
                </a:cubicBezTo>
                <a:lnTo>
                  <a:pt x="14111" y="0"/>
                </a:lnTo>
                <a:cubicBezTo>
                  <a:pt x="6585" y="0"/>
                  <a:pt x="0" y="6585"/>
                  <a:pt x="0" y="14111"/>
                </a:cubicBezTo>
                <a:lnTo>
                  <a:pt x="0" y="237067"/>
                </a:lnTo>
                <a:cubicBezTo>
                  <a:pt x="0" y="244593"/>
                  <a:pt x="6585" y="251178"/>
                  <a:pt x="14111" y="251178"/>
                </a:cubicBezTo>
                <a:lnTo>
                  <a:pt x="137348" y="251178"/>
                </a:lnTo>
                <a:cubicBezTo>
                  <a:pt x="137348" y="264348"/>
                  <a:pt x="132644" y="274696"/>
                  <a:pt x="125119" y="282222"/>
                </a:cubicBezTo>
                <a:cubicBezTo>
                  <a:pt x="109126" y="298215"/>
                  <a:pt x="82785" y="298215"/>
                  <a:pt x="79963" y="298215"/>
                </a:cubicBezTo>
                <a:lnTo>
                  <a:pt x="79963" y="298215"/>
                </a:lnTo>
                <a:cubicBezTo>
                  <a:pt x="78081" y="298215"/>
                  <a:pt x="77141" y="299156"/>
                  <a:pt x="77141" y="301037"/>
                </a:cubicBezTo>
                <a:cubicBezTo>
                  <a:pt x="77141" y="302919"/>
                  <a:pt x="78081" y="303859"/>
                  <a:pt x="79963" y="303859"/>
                </a:cubicBezTo>
                <a:lnTo>
                  <a:pt x="79963" y="303859"/>
                </a:lnTo>
                <a:lnTo>
                  <a:pt x="79963" y="303859"/>
                </a:lnTo>
                <a:lnTo>
                  <a:pt x="244593" y="303859"/>
                </a:lnTo>
                <a:lnTo>
                  <a:pt x="244593" y="310444"/>
                </a:lnTo>
                <a:cubicBezTo>
                  <a:pt x="244593" y="317970"/>
                  <a:pt x="251178" y="324556"/>
                  <a:pt x="258704" y="324556"/>
                </a:cubicBezTo>
                <a:lnTo>
                  <a:pt x="358422" y="324556"/>
                </a:lnTo>
                <a:cubicBezTo>
                  <a:pt x="365948" y="325496"/>
                  <a:pt x="372533" y="319852"/>
                  <a:pt x="372533" y="311385"/>
                </a:cubicBezTo>
              </a:path>
            </a:pathLst>
          </a:custGeom>
          <a:solidFill>
            <a:schemeClr val="accent4"/>
          </a:solidFill>
          <a:ln w="0" cap="flat">
            <a:solidFill>
              <a:srgbClr val="95C8E6">
                <a:alpha val="20000"/>
              </a:srgbClr>
            </a:solidFill>
            <a:prstDash val="solid"/>
            <a:miter/>
          </a:ln>
        </p:spPr>
        <p:txBody>
          <a:bodyPr rtlCol="0" anchor="ctr"/>
          <a:lstStyle/>
          <a:p>
            <a:endParaRPr lang="en-US"/>
          </a:p>
        </p:txBody>
      </p:sp>
      <p:sp>
        <p:nvSpPr>
          <p:cNvPr id="125" name="Graphic 95">
            <a:extLst>
              <a:ext uri="{FF2B5EF4-FFF2-40B4-BE49-F238E27FC236}">
                <a16:creationId xmlns:a16="http://schemas.microsoft.com/office/drawing/2014/main" id="{27B5338D-2238-C943-A33D-C1231E343CEF}"/>
              </a:ext>
            </a:extLst>
          </p:cNvPr>
          <p:cNvSpPr/>
          <p:nvPr/>
        </p:nvSpPr>
        <p:spPr>
          <a:xfrm>
            <a:off x="8142195" y="3218250"/>
            <a:ext cx="380059" cy="317735"/>
          </a:xfrm>
          <a:custGeom>
            <a:avLst/>
            <a:gdLst>
              <a:gd name="connsiteX0" fmla="*/ 373474 w 380059"/>
              <a:gd name="connsiteY0" fmla="*/ 294217 h 317735"/>
              <a:gd name="connsiteX1" fmla="*/ 355600 w 380059"/>
              <a:gd name="connsiteY1" fmla="*/ 312091 h 317735"/>
              <a:gd name="connsiteX2" fmla="*/ 24459 w 380059"/>
              <a:gd name="connsiteY2" fmla="*/ 312091 h 317735"/>
              <a:gd name="connsiteX3" fmla="*/ 6585 w 380059"/>
              <a:gd name="connsiteY3" fmla="*/ 294217 h 317735"/>
              <a:gd name="connsiteX4" fmla="*/ 6585 w 380059"/>
              <a:gd name="connsiteY4" fmla="*/ 289513 h 317735"/>
              <a:gd name="connsiteX5" fmla="*/ 373474 w 380059"/>
              <a:gd name="connsiteY5" fmla="*/ 289513 h 317735"/>
              <a:gd name="connsiteX6" fmla="*/ 373474 w 380059"/>
              <a:gd name="connsiteY6" fmla="*/ 294217 h 317735"/>
              <a:gd name="connsiteX7" fmla="*/ 25400 w 380059"/>
              <a:gd name="connsiteY7" fmla="*/ 52446 h 317735"/>
              <a:gd name="connsiteX8" fmla="*/ 40452 w 380059"/>
              <a:gd name="connsiteY8" fmla="*/ 37394 h 317735"/>
              <a:gd name="connsiteX9" fmla="*/ 101600 w 380059"/>
              <a:gd name="connsiteY9" fmla="*/ 37394 h 317735"/>
              <a:gd name="connsiteX10" fmla="*/ 101600 w 380059"/>
              <a:gd name="connsiteY10" fmla="*/ 54328 h 317735"/>
              <a:gd name="connsiteX11" fmla="*/ 45156 w 380059"/>
              <a:gd name="connsiteY11" fmla="*/ 54328 h 317735"/>
              <a:gd name="connsiteX12" fmla="*/ 41393 w 380059"/>
              <a:gd name="connsiteY12" fmla="*/ 58091 h 317735"/>
              <a:gd name="connsiteX13" fmla="*/ 41393 w 380059"/>
              <a:gd name="connsiteY13" fmla="*/ 263172 h 317735"/>
              <a:gd name="connsiteX14" fmla="*/ 45156 w 380059"/>
              <a:gd name="connsiteY14" fmla="*/ 266935 h 317735"/>
              <a:gd name="connsiteX15" fmla="*/ 333022 w 380059"/>
              <a:gd name="connsiteY15" fmla="*/ 266935 h 317735"/>
              <a:gd name="connsiteX16" fmla="*/ 336785 w 380059"/>
              <a:gd name="connsiteY16" fmla="*/ 263172 h 317735"/>
              <a:gd name="connsiteX17" fmla="*/ 336785 w 380059"/>
              <a:gd name="connsiteY17" fmla="*/ 58091 h 317735"/>
              <a:gd name="connsiteX18" fmla="*/ 333022 w 380059"/>
              <a:gd name="connsiteY18" fmla="*/ 54328 h 317735"/>
              <a:gd name="connsiteX19" fmla="*/ 276578 w 380059"/>
              <a:gd name="connsiteY19" fmla="*/ 54328 h 317735"/>
              <a:gd name="connsiteX20" fmla="*/ 276578 w 380059"/>
              <a:gd name="connsiteY20" fmla="*/ 37394 h 317735"/>
              <a:gd name="connsiteX21" fmla="*/ 337726 w 380059"/>
              <a:gd name="connsiteY21" fmla="*/ 37394 h 317735"/>
              <a:gd name="connsiteX22" fmla="*/ 352778 w 380059"/>
              <a:gd name="connsiteY22" fmla="*/ 52446 h 317735"/>
              <a:gd name="connsiteX23" fmla="*/ 352778 w 380059"/>
              <a:gd name="connsiteY23" fmla="*/ 282928 h 317735"/>
              <a:gd name="connsiteX24" fmla="*/ 25400 w 380059"/>
              <a:gd name="connsiteY24" fmla="*/ 282928 h 317735"/>
              <a:gd name="connsiteX25" fmla="*/ 25400 w 380059"/>
              <a:gd name="connsiteY25" fmla="*/ 52446 h 317735"/>
              <a:gd name="connsiteX26" fmla="*/ 164630 w 380059"/>
              <a:gd name="connsiteY26" fmla="*/ 160631 h 317735"/>
              <a:gd name="connsiteX27" fmla="*/ 156163 w 380059"/>
              <a:gd name="connsiteY27" fmla="*/ 167217 h 317735"/>
              <a:gd name="connsiteX28" fmla="*/ 78081 w 380059"/>
              <a:gd name="connsiteY28" fmla="*/ 226483 h 317735"/>
              <a:gd name="connsiteX29" fmla="*/ 78081 w 380059"/>
              <a:gd name="connsiteY29" fmla="*/ 95720 h 317735"/>
              <a:gd name="connsiteX30" fmla="*/ 164630 w 380059"/>
              <a:gd name="connsiteY30" fmla="*/ 160631 h 317735"/>
              <a:gd name="connsiteX31" fmla="*/ 108185 w 380059"/>
              <a:gd name="connsiteY31" fmla="*/ 28928 h 317735"/>
              <a:gd name="connsiteX32" fmla="*/ 270933 w 380059"/>
              <a:gd name="connsiteY32" fmla="*/ 28928 h 317735"/>
              <a:gd name="connsiteX33" fmla="*/ 270933 w 380059"/>
              <a:gd name="connsiteY33" fmla="*/ 110772 h 317735"/>
              <a:gd name="connsiteX34" fmla="*/ 255881 w 380059"/>
              <a:gd name="connsiteY34" fmla="*/ 122061 h 317735"/>
              <a:gd name="connsiteX35" fmla="*/ 255881 w 380059"/>
              <a:gd name="connsiteY35" fmla="*/ 121120 h 317735"/>
              <a:gd name="connsiteX36" fmla="*/ 255881 w 380059"/>
              <a:gd name="connsiteY36" fmla="*/ 120180 h 317735"/>
              <a:gd name="connsiteX37" fmla="*/ 255881 w 380059"/>
              <a:gd name="connsiteY37" fmla="*/ 120180 h 317735"/>
              <a:gd name="connsiteX38" fmla="*/ 255881 w 380059"/>
              <a:gd name="connsiteY38" fmla="*/ 119239 h 317735"/>
              <a:gd name="connsiteX39" fmla="*/ 255881 w 380059"/>
              <a:gd name="connsiteY39" fmla="*/ 119239 h 317735"/>
              <a:gd name="connsiteX40" fmla="*/ 253059 w 380059"/>
              <a:gd name="connsiteY40" fmla="*/ 111713 h 317735"/>
              <a:gd name="connsiteX41" fmla="*/ 252119 w 380059"/>
              <a:gd name="connsiteY41" fmla="*/ 110772 h 317735"/>
              <a:gd name="connsiteX42" fmla="*/ 252119 w 380059"/>
              <a:gd name="connsiteY42" fmla="*/ 110772 h 317735"/>
              <a:gd name="connsiteX43" fmla="*/ 259644 w 380059"/>
              <a:gd name="connsiteY43" fmla="*/ 98543 h 317735"/>
              <a:gd name="connsiteX44" fmla="*/ 259644 w 380059"/>
              <a:gd name="connsiteY44" fmla="*/ 94780 h 317735"/>
              <a:gd name="connsiteX45" fmla="*/ 238948 w 380059"/>
              <a:gd name="connsiteY45" fmla="*/ 74083 h 317735"/>
              <a:gd name="connsiteX46" fmla="*/ 235185 w 380059"/>
              <a:gd name="connsiteY46" fmla="*/ 74083 h 317735"/>
              <a:gd name="connsiteX47" fmla="*/ 222956 w 380059"/>
              <a:gd name="connsiteY47" fmla="*/ 81609 h 317735"/>
              <a:gd name="connsiteX48" fmla="*/ 222015 w 380059"/>
              <a:gd name="connsiteY48" fmla="*/ 80669 h 317735"/>
              <a:gd name="connsiteX49" fmla="*/ 212607 w 380059"/>
              <a:gd name="connsiteY49" fmla="*/ 76906 h 317735"/>
              <a:gd name="connsiteX50" fmla="*/ 211667 w 380059"/>
              <a:gd name="connsiteY50" fmla="*/ 76906 h 317735"/>
              <a:gd name="connsiteX51" fmla="*/ 208844 w 380059"/>
              <a:gd name="connsiteY51" fmla="*/ 62794 h 317735"/>
              <a:gd name="connsiteX52" fmla="*/ 206022 w 380059"/>
              <a:gd name="connsiteY52" fmla="*/ 59972 h 317735"/>
              <a:gd name="connsiteX53" fmla="*/ 176859 w 380059"/>
              <a:gd name="connsiteY53" fmla="*/ 59972 h 317735"/>
              <a:gd name="connsiteX54" fmla="*/ 174037 w 380059"/>
              <a:gd name="connsiteY54" fmla="*/ 62794 h 317735"/>
              <a:gd name="connsiteX55" fmla="*/ 171215 w 380059"/>
              <a:gd name="connsiteY55" fmla="*/ 76906 h 317735"/>
              <a:gd name="connsiteX56" fmla="*/ 170274 w 380059"/>
              <a:gd name="connsiteY56" fmla="*/ 76906 h 317735"/>
              <a:gd name="connsiteX57" fmla="*/ 160867 w 380059"/>
              <a:gd name="connsiteY57" fmla="*/ 80669 h 317735"/>
              <a:gd name="connsiteX58" fmla="*/ 159926 w 380059"/>
              <a:gd name="connsiteY58" fmla="*/ 81609 h 317735"/>
              <a:gd name="connsiteX59" fmla="*/ 147696 w 380059"/>
              <a:gd name="connsiteY59" fmla="*/ 74083 h 317735"/>
              <a:gd name="connsiteX60" fmla="*/ 143933 w 380059"/>
              <a:gd name="connsiteY60" fmla="*/ 74083 h 317735"/>
              <a:gd name="connsiteX61" fmla="*/ 123237 w 380059"/>
              <a:gd name="connsiteY61" fmla="*/ 94780 h 317735"/>
              <a:gd name="connsiteX62" fmla="*/ 123237 w 380059"/>
              <a:gd name="connsiteY62" fmla="*/ 98543 h 317735"/>
              <a:gd name="connsiteX63" fmla="*/ 130763 w 380059"/>
              <a:gd name="connsiteY63" fmla="*/ 110772 h 317735"/>
              <a:gd name="connsiteX64" fmla="*/ 129822 w 380059"/>
              <a:gd name="connsiteY64" fmla="*/ 111713 h 317735"/>
              <a:gd name="connsiteX65" fmla="*/ 127000 w 380059"/>
              <a:gd name="connsiteY65" fmla="*/ 119239 h 317735"/>
              <a:gd name="connsiteX66" fmla="*/ 127000 w 380059"/>
              <a:gd name="connsiteY66" fmla="*/ 120180 h 317735"/>
              <a:gd name="connsiteX67" fmla="*/ 127000 w 380059"/>
              <a:gd name="connsiteY67" fmla="*/ 121120 h 317735"/>
              <a:gd name="connsiteX68" fmla="*/ 127000 w 380059"/>
              <a:gd name="connsiteY68" fmla="*/ 122061 h 317735"/>
              <a:gd name="connsiteX69" fmla="*/ 127000 w 380059"/>
              <a:gd name="connsiteY69" fmla="*/ 123002 h 317735"/>
              <a:gd name="connsiteX70" fmla="*/ 127000 w 380059"/>
              <a:gd name="connsiteY70" fmla="*/ 123943 h 317735"/>
              <a:gd name="connsiteX71" fmla="*/ 111948 w 380059"/>
              <a:gd name="connsiteY71" fmla="*/ 112654 h 317735"/>
              <a:gd name="connsiteX72" fmla="*/ 111948 w 380059"/>
              <a:gd name="connsiteY72" fmla="*/ 28928 h 317735"/>
              <a:gd name="connsiteX73" fmla="*/ 190030 w 380059"/>
              <a:gd name="connsiteY73" fmla="*/ 6350 h 317735"/>
              <a:gd name="connsiteX74" fmla="*/ 211667 w 380059"/>
              <a:gd name="connsiteY74" fmla="*/ 22343 h 317735"/>
              <a:gd name="connsiteX75" fmla="*/ 169333 w 380059"/>
              <a:gd name="connsiteY75" fmla="*/ 22343 h 317735"/>
              <a:gd name="connsiteX76" fmla="*/ 190030 w 380059"/>
              <a:gd name="connsiteY76" fmla="*/ 6350 h 317735"/>
              <a:gd name="connsiteX77" fmla="*/ 301978 w 380059"/>
              <a:gd name="connsiteY77" fmla="*/ 95720 h 317735"/>
              <a:gd name="connsiteX78" fmla="*/ 301978 w 380059"/>
              <a:gd name="connsiteY78" fmla="*/ 226483 h 317735"/>
              <a:gd name="connsiteX79" fmla="*/ 301037 w 380059"/>
              <a:gd name="connsiteY79" fmla="*/ 225543 h 317735"/>
              <a:gd name="connsiteX80" fmla="*/ 216370 w 380059"/>
              <a:gd name="connsiteY80" fmla="*/ 160631 h 317735"/>
              <a:gd name="connsiteX81" fmla="*/ 231422 w 380059"/>
              <a:gd name="connsiteY81" fmla="*/ 149343 h 317735"/>
              <a:gd name="connsiteX82" fmla="*/ 301978 w 380059"/>
              <a:gd name="connsiteY82" fmla="*/ 95720 h 317735"/>
              <a:gd name="connsiteX83" fmla="*/ 277519 w 380059"/>
              <a:gd name="connsiteY83" fmla="*/ 73143 h 317735"/>
              <a:gd name="connsiteX84" fmla="*/ 299156 w 380059"/>
              <a:gd name="connsiteY84" fmla="*/ 89135 h 317735"/>
              <a:gd name="connsiteX85" fmla="*/ 298215 w 380059"/>
              <a:gd name="connsiteY85" fmla="*/ 90076 h 317735"/>
              <a:gd name="connsiteX86" fmla="*/ 277519 w 380059"/>
              <a:gd name="connsiteY86" fmla="*/ 106069 h 317735"/>
              <a:gd name="connsiteX87" fmla="*/ 277519 w 380059"/>
              <a:gd name="connsiteY87" fmla="*/ 73143 h 317735"/>
              <a:gd name="connsiteX88" fmla="*/ 188148 w 380059"/>
              <a:gd name="connsiteY88" fmla="*/ 179446 h 317735"/>
              <a:gd name="connsiteX89" fmla="*/ 191911 w 380059"/>
              <a:gd name="connsiteY89" fmla="*/ 179446 h 317735"/>
              <a:gd name="connsiteX90" fmla="*/ 210726 w 380059"/>
              <a:gd name="connsiteY90" fmla="*/ 165335 h 317735"/>
              <a:gd name="connsiteX91" fmla="*/ 220133 w 380059"/>
              <a:gd name="connsiteY91" fmla="*/ 171920 h 317735"/>
              <a:gd name="connsiteX92" fmla="*/ 295393 w 380059"/>
              <a:gd name="connsiteY92" fmla="*/ 229306 h 317735"/>
              <a:gd name="connsiteX93" fmla="*/ 84667 w 380059"/>
              <a:gd name="connsiteY93" fmla="*/ 229306 h 317735"/>
              <a:gd name="connsiteX94" fmla="*/ 169333 w 380059"/>
              <a:gd name="connsiteY94" fmla="*/ 165335 h 317735"/>
              <a:gd name="connsiteX95" fmla="*/ 188148 w 380059"/>
              <a:gd name="connsiteY95" fmla="*/ 179446 h 317735"/>
              <a:gd name="connsiteX96" fmla="*/ 190030 w 380059"/>
              <a:gd name="connsiteY96" fmla="*/ 109831 h 317735"/>
              <a:gd name="connsiteX97" fmla="*/ 222015 w 380059"/>
              <a:gd name="connsiteY97" fmla="*/ 141817 h 317735"/>
              <a:gd name="connsiteX98" fmla="*/ 222015 w 380059"/>
              <a:gd name="connsiteY98" fmla="*/ 143698 h 317735"/>
              <a:gd name="connsiteX99" fmla="*/ 222015 w 380059"/>
              <a:gd name="connsiteY99" fmla="*/ 143698 h 317735"/>
              <a:gd name="connsiteX100" fmla="*/ 222015 w 380059"/>
              <a:gd name="connsiteY100" fmla="*/ 145580 h 317735"/>
              <a:gd name="connsiteX101" fmla="*/ 222015 w 380059"/>
              <a:gd name="connsiteY101" fmla="*/ 147461 h 317735"/>
              <a:gd name="connsiteX102" fmla="*/ 222015 w 380059"/>
              <a:gd name="connsiteY102" fmla="*/ 147461 h 317735"/>
              <a:gd name="connsiteX103" fmla="*/ 218252 w 380059"/>
              <a:gd name="connsiteY103" fmla="*/ 151224 h 317735"/>
              <a:gd name="connsiteX104" fmla="*/ 190030 w 380059"/>
              <a:gd name="connsiteY104" fmla="*/ 172861 h 317735"/>
              <a:gd name="connsiteX105" fmla="*/ 189089 w 380059"/>
              <a:gd name="connsiteY105" fmla="*/ 172861 h 317735"/>
              <a:gd name="connsiteX106" fmla="*/ 158044 w 380059"/>
              <a:gd name="connsiteY106" fmla="*/ 149343 h 317735"/>
              <a:gd name="connsiteX107" fmla="*/ 158044 w 380059"/>
              <a:gd name="connsiteY107" fmla="*/ 149343 h 317735"/>
              <a:gd name="connsiteX108" fmla="*/ 158044 w 380059"/>
              <a:gd name="connsiteY108" fmla="*/ 147461 h 317735"/>
              <a:gd name="connsiteX109" fmla="*/ 158044 w 380059"/>
              <a:gd name="connsiteY109" fmla="*/ 145580 h 317735"/>
              <a:gd name="connsiteX110" fmla="*/ 158044 w 380059"/>
              <a:gd name="connsiteY110" fmla="*/ 145580 h 317735"/>
              <a:gd name="connsiteX111" fmla="*/ 158044 w 380059"/>
              <a:gd name="connsiteY111" fmla="*/ 143698 h 317735"/>
              <a:gd name="connsiteX112" fmla="*/ 190030 w 380059"/>
              <a:gd name="connsiteY112" fmla="*/ 109831 h 317735"/>
              <a:gd name="connsiteX113" fmla="*/ 134526 w 380059"/>
              <a:gd name="connsiteY113" fmla="*/ 107950 h 317735"/>
              <a:gd name="connsiteX114" fmla="*/ 127000 w 380059"/>
              <a:gd name="connsiteY114" fmla="*/ 96661 h 317735"/>
              <a:gd name="connsiteX115" fmla="*/ 127000 w 380059"/>
              <a:gd name="connsiteY115" fmla="*/ 96661 h 317735"/>
              <a:gd name="connsiteX116" fmla="*/ 142993 w 380059"/>
              <a:gd name="connsiteY116" fmla="*/ 80669 h 317735"/>
              <a:gd name="connsiteX117" fmla="*/ 154281 w 380059"/>
              <a:gd name="connsiteY117" fmla="*/ 88194 h 317735"/>
              <a:gd name="connsiteX118" fmla="*/ 157104 w 380059"/>
              <a:gd name="connsiteY118" fmla="*/ 88194 h 317735"/>
              <a:gd name="connsiteX119" fmla="*/ 171215 w 380059"/>
              <a:gd name="connsiteY119" fmla="*/ 82550 h 317735"/>
              <a:gd name="connsiteX120" fmla="*/ 173096 w 380059"/>
              <a:gd name="connsiteY120" fmla="*/ 79728 h 317735"/>
              <a:gd name="connsiteX121" fmla="*/ 175919 w 380059"/>
              <a:gd name="connsiteY121" fmla="*/ 66557 h 317735"/>
              <a:gd name="connsiteX122" fmla="*/ 199437 w 380059"/>
              <a:gd name="connsiteY122" fmla="*/ 66557 h 317735"/>
              <a:gd name="connsiteX123" fmla="*/ 202259 w 380059"/>
              <a:gd name="connsiteY123" fmla="*/ 79728 h 317735"/>
              <a:gd name="connsiteX124" fmla="*/ 204141 w 380059"/>
              <a:gd name="connsiteY124" fmla="*/ 82550 h 317735"/>
              <a:gd name="connsiteX125" fmla="*/ 218252 w 380059"/>
              <a:gd name="connsiteY125" fmla="*/ 88194 h 317735"/>
              <a:gd name="connsiteX126" fmla="*/ 221074 w 380059"/>
              <a:gd name="connsiteY126" fmla="*/ 88194 h 317735"/>
              <a:gd name="connsiteX127" fmla="*/ 232363 w 380059"/>
              <a:gd name="connsiteY127" fmla="*/ 80669 h 317735"/>
              <a:gd name="connsiteX128" fmla="*/ 249296 w 380059"/>
              <a:gd name="connsiteY128" fmla="*/ 97602 h 317735"/>
              <a:gd name="connsiteX129" fmla="*/ 241770 w 380059"/>
              <a:gd name="connsiteY129" fmla="*/ 108891 h 317735"/>
              <a:gd name="connsiteX130" fmla="*/ 241770 w 380059"/>
              <a:gd name="connsiteY130" fmla="*/ 111713 h 317735"/>
              <a:gd name="connsiteX131" fmla="*/ 246474 w 380059"/>
              <a:gd name="connsiteY131" fmla="*/ 123002 h 317735"/>
              <a:gd name="connsiteX132" fmla="*/ 246474 w 380059"/>
              <a:gd name="connsiteY132" fmla="*/ 123943 h 317735"/>
              <a:gd name="connsiteX133" fmla="*/ 246474 w 380059"/>
              <a:gd name="connsiteY133" fmla="*/ 124883 h 317735"/>
              <a:gd name="connsiteX134" fmla="*/ 246474 w 380059"/>
              <a:gd name="connsiteY134" fmla="*/ 124883 h 317735"/>
              <a:gd name="connsiteX135" fmla="*/ 246474 w 380059"/>
              <a:gd name="connsiteY135" fmla="*/ 125824 h 317735"/>
              <a:gd name="connsiteX136" fmla="*/ 246474 w 380059"/>
              <a:gd name="connsiteY136" fmla="*/ 125824 h 317735"/>
              <a:gd name="connsiteX137" fmla="*/ 246474 w 380059"/>
              <a:gd name="connsiteY137" fmla="*/ 125824 h 317735"/>
              <a:gd name="connsiteX138" fmla="*/ 243652 w 380059"/>
              <a:gd name="connsiteY138" fmla="*/ 127706 h 317735"/>
              <a:gd name="connsiteX139" fmla="*/ 223896 w 380059"/>
              <a:gd name="connsiteY139" fmla="*/ 142757 h 317735"/>
              <a:gd name="connsiteX140" fmla="*/ 223896 w 380059"/>
              <a:gd name="connsiteY140" fmla="*/ 141817 h 317735"/>
              <a:gd name="connsiteX141" fmla="*/ 223896 w 380059"/>
              <a:gd name="connsiteY141" fmla="*/ 140876 h 317735"/>
              <a:gd name="connsiteX142" fmla="*/ 223896 w 380059"/>
              <a:gd name="connsiteY142" fmla="*/ 139935 h 317735"/>
              <a:gd name="connsiteX143" fmla="*/ 223896 w 380059"/>
              <a:gd name="connsiteY143" fmla="*/ 138994 h 317735"/>
              <a:gd name="connsiteX144" fmla="*/ 185326 w 380059"/>
              <a:gd name="connsiteY144" fmla="*/ 104187 h 317735"/>
              <a:gd name="connsiteX145" fmla="*/ 146756 w 380059"/>
              <a:gd name="connsiteY145" fmla="*/ 138994 h 317735"/>
              <a:gd name="connsiteX146" fmla="*/ 146756 w 380059"/>
              <a:gd name="connsiteY146" fmla="*/ 139935 h 317735"/>
              <a:gd name="connsiteX147" fmla="*/ 146756 w 380059"/>
              <a:gd name="connsiteY147" fmla="*/ 140876 h 317735"/>
              <a:gd name="connsiteX148" fmla="*/ 146756 w 380059"/>
              <a:gd name="connsiteY148" fmla="*/ 141817 h 317735"/>
              <a:gd name="connsiteX149" fmla="*/ 146756 w 380059"/>
              <a:gd name="connsiteY149" fmla="*/ 142757 h 317735"/>
              <a:gd name="connsiteX150" fmla="*/ 128881 w 380059"/>
              <a:gd name="connsiteY150" fmla="*/ 125824 h 317735"/>
              <a:gd name="connsiteX151" fmla="*/ 128881 w 380059"/>
              <a:gd name="connsiteY151" fmla="*/ 124883 h 317735"/>
              <a:gd name="connsiteX152" fmla="*/ 128881 w 380059"/>
              <a:gd name="connsiteY152" fmla="*/ 123943 h 317735"/>
              <a:gd name="connsiteX153" fmla="*/ 128881 w 380059"/>
              <a:gd name="connsiteY153" fmla="*/ 123943 h 317735"/>
              <a:gd name="connsiteX154" fmla="*/ 128881 w 380059"/>
              <a:gd name="connsiteY154" fmla="*/ 123002 h 317735"/>
              <a:gd name="connsiteX155" fmla="*/ 128881 w 380059"/>
              <a:gd name="connsiteY155" fmla="*/ 122061 h 317735"/>
              <a:gd name="connsiteX156" fmla="*/ 133585 w 380059"/>
              <a:gd name="connsiteY156" fmla="*/ 110772 h 317735"/>
              <a:gd name="connsiteX157" fmla="*/ 134526 w 380059"/>
              <a:gd name="connsiteY157" fmla="*/ 107950 h 317735"/>
              <a:gd name="connsiteX158" fmla="*/ 102541 w 380059"/>
              <a:gd name="connsiteY158" fmla="*/ 73143 h 317735"/>
              <a:gd name="connsiteX159" fmla="*/ 102541 w 380059"/>
              <a:gd name="connsiteY159" fmla="*/ 106069 h 317735"/>
              <a:gd name="connsiteX160" fmla="*/ 80904 w 380059"/>
              <a:gd name="connsiteY160" fmla="*/ 90076 h 317735"/>
              <a:gd name="connsiteX161" fmla="*/ 102541 w 380059"/>
              <a:gd name="connsiteY161" fmla="*/ 73143 h 317735"/>
              <a:gd name="connsiteX162" fmla="*/ 277519 w 380059"/>
              <a:gd name="connsiteY162" fmla="*/ 60913 h 317735"/>
              <a:gd name="connsiteX163" fmla="*/ 331141 w 380059"/>
              <a:gd name="connsiteY163" fmla="*/ 60913 h 317735"/>
              <a:gd name="connsiteX164" fmla="*/ 331141 w 380059"/>
              <a:gd name="connsiteY164" fmla="*/ 259409 h 317735"/>
              <a:gd name="connsiteX165" fmla="*/ 48919 w 380059"/>
              <a:gd name="connsiteY165" fmla="*/ 259409 h 317735"/>
              <a:gd name="connsiteX166" fmla="*/ 48919 w 380059"/>
              <a:gd name="connsiteY166" fmla="*/ 60913 h 317735"/>
              <a:gd name="connsiteX167" fmla="*/ 101600 w 380059"/>
              <a:gd name="connsiteY167" fmla="*/ 60913 h 317735"/>
              <a:gd name="connsiteX168" fmla="*/ 101600 w 380059"/>
              <a:gd name="connsiteY168" fmla="*/ 65617 h 317735"/>
              <a:gd name="connsiteX169" fmla="*/ 73378 w 380059"/>
              <a:gd name="connsiteY169" fmla="*/ 87254 h 317735"/>
              <a:gd name="connsiteX170" fmla="*/ 71496 w 380059"/>
              <a:gd name="connsiteY170" fmla="*/ 90076 h 317735"/>
              <a:gd name="connsiteX171" fmla="*/ 71496 w 380059"/>
              <a:gd name="connsiteY171" fmla="*/ 223661 h 317735"/>
              <a:gd name="connsiteX172" fmla="*/ 84667 w 380059"/>
              <a:gd name="connsiteY172" fmla="*/ 235891 h 317735"/>
              <a:gd name="connsiteX173" fmla="*/ 294452 w 380059"/>
              <a:gd name="connsiteY173" fmla="*/ 235891 h 317735"/>
              <a:gd name="connsiteX174" fmla="*/ 307622 w 380059"/>
              <a:gd name="connsiteY174" fmla="*/ 223661 h 317735"/>
              <a:gd name="connsiteX175" fmla="*/ 307622 w 380059"/>
              <a:gd name="connsiteY175" fmla="*/ 89135 h 317735"/>
              <a:gd name="connsiteX176" fmla="*/ 305741 w 380059"/>
              <a:gd name="connsiteY176" fmla="*/ 86313 h 317735"/>
              <a:gd name="connsiteX177" fmla="*/ 305741 w 380059"/>
              <a:gd name="connsiteY177" fmla="*/ 86313 h 317735"/>
              <a:gd name="connsiteX178" fmla="*/ 277519 w 380059"/>
              <a:gd name="connsiteY178" fmla="*/ 65617 h 317735"/>
              <a:gd name="connsiteX179" fmla="*/ 277519 w 380059"/>
              <a:gd name="connsiteY179" fmla="*/ 60913 h 317735"/>
              <a:gd name="connsiteX180" fmla="*/ 373474 w 380059"/>
              <a:gd name="connsiteY180" fmla="*/ 282928 h 317735"/>
              <a:gd name="connsiteX181" fmla="*/ 361244 w 380059"/>
              <a:gd name="connsiteY181" fmla="*/ 282928 h 317735"/>
              <a:gd name="connsiteX182" fmla="*/ 361244 w 380059"/>
              <a:gd name="connsiteY182" fmla="*/ 52446 h 317735"/>
              <a:gd name="connsiteX183" fmla="*/ 339607 w 380059"/>
              <a:gd name="connsiteY183" fmla="*/ 30809 h 317735"/>
              <a:gd name="connsiteX184" fmla="*/ 278459 w 380059"/>
              <a:gd name="connsiteY184" fmla="*/ 30809 h 317735"/>
              <a:gd name="connsiteX185" fmla="*/ 278459 w 380059"/>
              <a:gd name="connsiteY185" fmla="*/ 26106 h 317735"/>
              <a:gd name="connsiteX186" fmla="*/ 275637 w 380059"/>
              <a:gd name="connsiteY186" fmla="*/ 23283 h 317735"/>
              <a:gd name="connsiteX187" fmla="*/ 222956 w 380059"/>
              <a:gd name="connsiteY187" fmla="*/ 23283 h 317735"/>
              <a:gd name="connsiteX188" fmla="*/ 222956 w 380059"/>
              <a:gd name="connsiteY188" fmla="*/ 23283 h 317735"/>
              <a:gd name="connsiteX189" fmla="*/ 193793 w 380059"/>
              <a:gd name="connsiteY189" fmla="*/ 706 h 317735"/>
              <a:gd name="connsiteX190" fmla="*/ 190030 w 380059"/>
              <a:gd name="connsiteY190" fmla="*/ 706 h 317735"/>
              <a:gd name="connsiteX191" fmla="*/ 158044 w 380059"/>
              <a:gd name="connsiteY191" fmla="*/ 22343 h 317735"/>
              <a:gd name="connsiteX192" fmla="*/ 105363 w 380059"/>
              <a:gd name="connsiteY192" fmla="*/ 22343 h 317735"/>
              <a:gd name="connsiteX193" fmla="*/ 102541 w 380059"/>
              <a:gd name="connsiteY193" fmla="*/ 25165 h 317735"/>
              <a:gd name="connsiteX194" fmla="*/ 102541 w 380059"/>
              <a:gd name="connsiteY194" fmla="*/ 29869 h 317735"/>
              <a:gd name="connsiteX195" fmla="*/ 41393 w 380059"/>
              <a:gd name="connsiteY195" fmla="*/ 29869 h 317735"/>
              <a:gd name="connsiteX196" fmla="*/ 19756 w 380059"/>
              <a:gd name="connsiteY196" fmla="*/ 51506 h 317735"/>
              <a:gd name="connsiteX197" fmla="*/ 19756 w 380059"/>
              <a:gd name="connsiteY197" fmla="*/ 281987 h 317735"/>
              <a:gd name="connsiteX198" fmla="*/ 6585 w 380059"/>
              <a:gd name="connsiteY198" fmla="*/ 281987 h 317735"/>
              <a:gd name="connsiteX199" fmla="*/ 0 w 380059"/>
              <a:gd name="connsiteY199" fmla="*/ 288572 h 317735"/>
              <a:gd name="connsiteX200" fmla="*/ 0 w 380059"/>
              <a:gd name="connsiteY200" fmla="*/ 293276 h 317735"/>
              <a:gd name="connsiteX201" fmla="*/ 24459 w 380059"/>
              <a:gd name="connsiteY201" fmla="*/ 317735 h 317735"/>
              <a:gd name="connsiteX202" fmla="*/ 355600 w 380059"/>
              <a:gd name="connsiteY202" fmla="*/ 317735 h 317735"/>
              <a:gd name="connsiteX203" fmla="*/ 380059 w 380059"/>
              <a:gd name="connsiteY203" fmla="*/ 293276 h 317735"/>
              <a:gd name="connsiteX204" fmla="*/ 380059 w 380059"/>
              <a:gd name="connsiteY204" fmla="*/ 288572 h 317735"/>
              <a:gd name="connsiteX205" fmla="*/ 373474 w 380059"/>
              <a:gd name="connsiteY205" fmla="*/ 282928 h 31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80059" h="317735">
                <a:moveTo>
                  <a:pt x="373474" y="294217"/>
                </a:moveTo>
                <a:cubicBezTo>
                  <a:pt x="373474" y="303624"/>
                  <a:pt x="365948" y="312091"/>
                  <a:pt x="355600" y="312091"/>
                </a:cubicBezTo>
                <a:lnTo>
                  <a:pt x="24459" y="312091"/>
                </a:lnTo>
                <a:cubicBezTo>
                  <a:pt x="15052" y="312091"/>
                  <a:pt x="6585" y="304565"/>
                  <a:pt x="6585" y="294217"/>
                </a:cubicBezTo>
                <a:lnTo>
                  <a:pt x="6585" y="289513"/>
                </a:lnTo>
                <a:lnTo>
                  <a:pt x="373474" y="289513"/>
                </a:lnTo>
                <a:lnTo>
                  <a:pt x="373474" y="294217"/>
                </a:lnTo>
                <a:close/>
                <a:moveTo>
                  <a:pt x="25400" y="52446"/>
                </a:moveTo>
                <a:cubicBezTo>
                  <a:pt x="25400" y="43980"/>
                  <a:pt x="31985" y="37394"/>
                  <a:pt x="40452" y="37394"/>
                </a:cubicBezTo>
                <a:lnTo>
                  <a:pt x="101600" y="37394"/>
                </a:lnTo>
                <a:lnTo>
                  <a:pt x="101600" y="54328"/>
                </a:lnTo>
                <a:lnTo>
                  <a:pt x="45156" y="54328"/>
                </a:lnTo>
                <a:cubicBezTo>
                  <a:pt x="43274" y="54328"/>
                  <a:pt x="41393" y="56209"/>
                  <a:pt x="41393" y="58091"/>
                </a:cubicBezTo>
                <a:lnTo>
                  <a:pt x="41393" y="263172"/>
                </a:lnTo>
                <a:cubicBezTo>
                  <a:pt x="41393" y="265054"/>
                  <a:pt x="43274" y="266935"/>
                  <a:pt x="45156" y="266935"/>
                </a:cubicBezTo>
                <a:lnTo>
                  <a:pt x="333022" y="266935"/>
                </a:lnTo>
                <a:cubicBezTo>
                  <a:pt x="334904" y="266935"/>
                  <a:pt x="336785" y="265054"/>
                  <a:pt x="336785" y="263172"/>
                </a:cubicBezTo>
                <a:lnTo>
                  <a:pt x="336785" y="58091"/>
                </a:lnTo>
                <a:cubicBezTo>
                  <a:pt x="336785" y="56209"/>
                  <a:pt x="334904" y="54328"/>
                  <a:pt x="333022" y="54328"/>
                </a:cubicBezTo>
                <a:lnTo>
                  <a:pt x="276578" y="54328"/>
                </a:lnTo>
                <a:lnTo>
                  <a:pt x="276578" y="37394"/>
                </a:lnTo>
                <a:lnTo>
                  <a:pt x="337726" y="37394"/>
                </a:lnTo>
                <a:cubicBezTo>
                  <a:pt x="346193" y="37394"/>
                  <a:pt x="352778" y="43980"/>
                  <a:pt x="352778" y="52446"/>
                </a:cubicBezTo>
                <a:lnTo>
                  <a:pt x="352778" y="282928"/>
                </a:lnTo>
                <a:lnTo>
                  <a:pt x="25400" y="282928"/>
                </a:lnTo>
                <a:lnTo>
                  <a:pt x="25400" y="52446"/>
                </a:lnTo>
                <a:close/>
                <a:moveTo>
                  <a:pt x="164630" y="160631"/>
                </a:moveTo>
                <a:lnTo>
                  <a:pt x="156163" y="167217"/>
                </a:lnTo>
                <a:lnTo>
                  <a:pt x="78081" y="226483"/>
                </a:lnTo>
                <a:lnTo>
                  <a:pt x="78081" y="95720"/>
                </a:lnTo>
                <a:lnTo>
                  <a:pt x="164630" y="160631"/>
                </a:lnTo>
                <a:close/>
                <a:moveTo>
                  <a:pt x="108185" y="28928"/>
                </a:moveTo>
                <a:lnTo>
                  <a:pt x="270933" y="28928"/>
                </a:lnTo>
                <a:lnTo>
                  <a:pt x="270933" y="110772"/>
                </a:lnTo>
                <a:lnTo>
                  <a:pt x="255881" y="122061"/>
                </a:lnTo>
                <a:lnTo>
                  <a:pt x="255881" y="121120"/>
                </a:lnTo>
                <a:cubicBezTo>
                  <a:pt x="255881" y="121120"/>
                  <a:pt x="255881" y="121120"/>
                  <a:pt x="255881" y="120180"/>
                </a:cubicBezTo>
                <a:cubicBezTo>
                  <a:pt x="255881" y="120180"/>
                  <a:pt x="255881" y="120180"/>
                  <a:pt x="255881" y="120180"/>
                </a:cubicBezTo>
                <a:cubicBezTo>
                  <a:pt x="255881" y="120180"/>
                  <a:pt x="255881" y="119239"/>
                  <a:pt x="255881" y="119239"/>
                </a:cubicBezTo>
                <a:lnTo>
                  <a:pt x="255881" y="119239"/>
                </a:lnTo>
                <a:cubicBezTo>
                  <a:pt x="254941" y="116417"/>
                  <a:pt x="254000" y="113594"/>
                  <a:pt x="253059" y="111713"/>
                </a:cubicBezTo>
                <a:lnTo>
                  <a:pt x="252119" y="110772"/>
                </a:lnTo>
                <a:lnTo>
                  <a:pt x="252119" y="110772"/>
                </a:lnTo>
                <a:lnTo>
                  <a:pt x="259644" y="98543"/>
                </a:lnTo>
                <a:cubicBezTo>
                  <a:pt x="260585" y="97602"/>
                  <a:pt x="260585" y="95720"/>
                  <a:pt x="259644" y="94780"/>
                </a:cubicBezTo>
                <a:lnTo>
                  <a:pt x="238948" y="74083"/>
                </a:lnTo>
                <a:cubicBezTo>
                  <a:pt x="238007" y="73143"/>
                  <a:pt x="236126" y="73143"/>
                  <a:pt x="235185" y="74083"/>
                </a:cubicBezTo>
                <a:lnTo>
                  <a:pt x="222956" y="81609"/>
                </a:lnTo>
                <a:lnTo>
                  <a:pt x="222015" y="80669"/>
                </a:lnTo>
                <a:cubicBezTo>
                  <a:pt x="219193" y="78787"/>
                  <a:pt x="215430" y="77846"/>
                  <a:pt x="212607" y="76906"/>
                </a:cubicBezTo>
                <a:lnTo>
                  <a:pt x="211667" y="76906"/>
                </a:lnTo>
                <a:lnTo>
                  <a:pt x="208844" y="62794"/>
                </a:lnTo>
                <a:cubicBezTo>
                  <a:pt x="208844" y="60913"/>
                  <a:pt x="206963" y="59972"/>
                  <a:pt x="206022" y="59972"/>
                </a:cubicBezTo>
                <a:lnTo>
                  <a:pt x="176859" y="59972"/>
                </a:lnTo>
                <a:cubicBezTo>
                  <a:pt x="174978" y="59972"/>
                  <a:pt x="174037" y="60913"/>
                  <a:pt x="174037" y="62794"/>
                </a:cubicBezTo>
                <a:lnTo>
                  <a:pt x="171215" y="76906"/>
                </a:lnTo>
                <a:lnTo>
                  <a:pt x="170274" y="76906"/>
                </a:lnTo>
                <a:cubicBezTo>
                  <a:pt x="166511" y="77846"/>
                  <a:pt x="163689" y="79728"/>
                  <a:pt x="160867" y="80669"/>
                </a:cubicBezTo>
                <a:lnTo>
                  <a:pt x="159926" y="81609"/>
                </a:lnTo>
                <a:lnTo>
                  <a:pt x="147696" y="74083"/>
                </a:lnTo>
                <a:cubicBezTo>
                  <a:pt x="146756" y="73143"/>
                  <a:pt x="144874" y="73143"/>
                  <a:pt x="143933" y="74083"/>
                </a:cubicBezTo>
                <a:lnTo>
                  <a:pt x="123237" y="94780"/>
                </a:lnTo>
                <a:cubicBezTo>
                  <a:pt x="122296" y="95720"/>
                  <a:pt x="122296" y="97602"/>
                  <a:pt x="123237" y="98543"/>
                </a:cubicBezTo>
                <a:lnTo>
                  <a:pt x="130763" y="110772"/>
                </a:lnTo>
                <a:lnTo>
                  <a:pt x="129822" y="111713"/>
                </a:lnTo>
                <a:cubicBezTo>
                  <a:pt x="128881" y="113594"/>
                  <a:pt x="127941" y="116417"/>
                  <a:pt x="127000" y="119239"/>
                </a:cubicBezTo>
                <a:lnTo>
                  <a:pt x="127000" y="120180"/>
                </a:lnTo>
                <a:cubicBezTo>
                  <a:pt x="127000" y="120180"/>
                  <a:pt x="127000" y="121120"/>
                  <a:pt x="127000" y="121120"/>
                </a:cubicBezTo>
                <a:lnTo>
                  <a:pt x="127000" y="122061"/>
                </a:lnTo>
                <a:cubicBezTo>
                  <a:pt x="127000" y="122061"/>
                  <a:pt x="127000" y="122061"/>
                  <a:pt x="127000" y="123002"/>
                </a:cubicBezTo>
                <a:lnTo>
                  <a:pt x="127000" y="123943"/>
                </a:lnTo>
                <a:lnTo>
                  <a:pt x="111948" y="112654"/>
                </a:lnTo>
                <a:lnTo>
                  <a:pt x="111948" y="28928"/>
                </a:lnTo>
                <a:close/>
                <a:moveTo>
                  <a:pt x="190030" y="6350"/>
                </a:moveTo>
                <a:lnTo>
                  <a:pt x="211667" y="22343"/>
                </a:lnTo>
                <a:lnTo>
                  <a:pt x="169333" y="22343"/>
                </a:lnTo>
                <a:lnTo>
                  <a:pt x="190030" y="6350"/>
                </a:lnTo>
                <a:close/>
                <a:moveTo>
                  <a:pt x="301978" y="95720"/>
                </a:moveTo>
                <a:lnTo>
                  <a:pt x="301978" y="226483"/>
                </a:lnTo>
                <a:lnTo>
                  <a:pt x="301037" y="225543"/>
                </a:lnTo>
                <a:lnTo>
                  <a:pt x="216370" y="160631"/>
                </a:lnTo>
                <a:lnTo>
                  <a:pt x="231422" y="149343"/>
                </a:lnTo>
                <a:lnTo>
                  <a:pt x="301978" y="95720"/>
                </a:lnTo>
                <a:close/>
                <a:moveTo>
                  <a:pt x="277519" y="73143"/>
                </a:moveTo>
                <a:lnTo>
                  <a:pt x="299156" y="89135"/>
                </a:lnTo>
                <a:lnTo>
                  <a:pt x="298215" y="90076"/>
                </a:lnTo>
                <a:lnTo>
                  <a:pt x="277519" y="106069"/>
                </a:lnTo>
                <a:lnTo>
                  <a:pt x="277519" y="73143"/>
                </a:lnTo>
                <a:close/>
                <a:moveTo>
                  <a:pt x="188148" y="179446"/>
                </a:moveTo>
                <a:cubicBezTo>
                  <a:pt x="189089" y="180387"/>
                  <a:pt x="190970" y="180387"/>
                  <a:pt x="191911" y="179446"/>
                </a:cubicBezTo>
                <a:lnTo>
                  <a:pt x="210726" y="165335"/>
                </a:lnTo>
                <a:lnTo>
                  <a:pt x="220133" y="171920"/>
                </a:lnTo>
                <a:lnTo>
                  <a:pt x="295393" y="229306"/>
                </a:lnTo>
                <a:lnTo>
                  <a:pt x="84667" y="229306"/>
                </a:lnTo>
                <a:lnTo>
                  <a:pt x="169333" y="165335"/>
                </a:lnTo>
                <a:lnTo>
                  <a:pt x="188148" y="179446"/>
                </a:lnTo>
                <a:close/>
                <a:moveTo>
                  <a:pt x="190030" y="109831"/>
                </a:moveTo>
                <a:cubicBezTo>
                  <a:pt x="207904" y="109831"/>
                  <a:pt x="222015" y="123943"/>
                  <a:pt x="222015" y="141817"/>
                </a:cubicBezTo>
                <a:cubicBezTo>
                  <a:pt x="222015" y="142757"/>
                  <a:pt x="222015" y="142757"/>
                  <a:pt x="222015" y="143698"/>
                </a:cubicBezTo>
                <a:lnTo>
                  <a:pt x="222015" y="143698"/>
                </a:lnTo>
                <a:cubicBezTo>
                  <a:pt x="222015" y="144639"/>
                  <a:pt x="222015" y="144639"/>
                  <a:pt x="222015" y="145580"/>
                </a:cubicBezTo>
                <a:cubicBezTo>
                  <a:pt x="222015" y="146520"/>
                  <a:pt x="222015" y="146520"/>
                  <a:pt x="222015" y="147461"/>
                </a:cubicBezTo>
                <a:lnTo>
                  <a:pt x="222015" y="147461"/>
                </a:lnTo>
                <a:lnTo>
                  <a:pt x="218252" y="151224"/>
                </a:lnTo>
                <a:lnTo>
                  <a:pt x="190030" y="172861"/>
                </a:lnTo>
                <a:lnTo>
                  <a:pt x="189089" y="172861"/>
                </a:lnTo>
                <a:lnTo>
                  <a:pt x="158044" y="149343"/>
                </a:lnTo>
                <a:lnTo>
                  <a:pt x="158044" y="149343"/>
                </a:lnTo>
                <a:cubicBezTo>
                  <a:pt x="158044" y="148402"/>
                  <a:pt x="158044" y="148402"/>
                  <a:pt x="158044" y="147461"/>
                </a:cubicBezTo>
                <a:cubicBezTo>
                  <a:pt x="158044" y="146520"/>
                  <a:pt x="158044" y="146520"/>
                  <a:pt x="158044" y="145580"/>
                </a:cubicBezTo>
                <a:lnTo>
                  <a:pt x="158044" y="145580"/>
                </a:lnTo>
                <a:cubicBezTo>
                  <a:pt x="158044" y="144639"/>
                  <a:pt x="158044" y="144639"/>
                  <a:pt x="158044" y="143698"/>
                </a:cubicBezTo>
                <a:cubicBezTo>
                  <a:pt x="158044" y="124883"/>
                  <a:pt x="172156" y="109831"/>
                  <a:pt x="190030" y="109831"/>
                </a:cubicBezTo>
                <a:moveTo>
                  <a:pt x="134526" y="107950"/>
                </a:moveTo>
                <a:lnTo>
                  <a:pt x="127000" y="96661"/>
                </a:lnTo>
                <a:lnTo>
                  <a:pt x="127000" y="96661"/>
                </a:lnTo>
                <a:lnTo>
                  <a:pt x="142993" y="80669"/>
                </a:lnTo>
                <a:lnTo>
                  <a:pt x="154281" y="88194"/>
                </a:lnTo>
                <a:cubicBezTo>
                  <a:pt x="155222" y="89135"/>
                  <a:pt x="156163" y="89135"/>
                  <a:pt x="157104" y="88194"/>
                </a:cubicBezTo>
                <a:cubicBezTo>
                  <a:pt x="161807" y="85372"/>
                  <a:pt x="166511" y="83491"/>
                  <a:pt x="171215" y="82550"/>
                </a:cubicBezTo>
                <a:cubicBezTo>
                  <a:pt x="172156" y="82550"/>
                  <a:pt x="173096" y="81609"/>
                  <a:pt x="173096" y="79728"/>
                </a:cubicBezTo>
                <a:lnTo>
                  <a:pt x="175919" y="66557"/>
                </a:lnTo>
                <a:lnTo>
                  <a:pt x="199437" y="66557"/>
                </a:lnTo>
                <a:lnTo>
                  <a:pt x="202259" y="79728"/>
                </a:lnTo>
                <a:cubicBezTo>
                  <a:pt x="202259" y="80669"/>
                  <a:pt x="203200" y="81609"/>
                  <a:pt x="204141" y="82550"/>
                </a:cubicBezTo>
                <a:cubicBezTo>
                  <a:pt x="208844" y="83491"/>
                  <a:pt x="213548" y="86313"/>
                  <a:pt x="218252" y="88194"/>
                </a:cubicBezTo>
                <a:cubicBezTo>
                  <a:pt x="219193" y="89135"/>
                  <a:pt x="220133" y="89135"/>
                  <a:pt x="221074" y="88194"/>
                </a:cubicBezTo>
                <a:lnTo>
                  <a:pt x="232363" y="80669"/>
                </a:lnTo>
                <a:lnTo>
                  <a:pt x="249296" y="97602"/>
                </a:lnTo>
                <a:lnTo>
                  <a:pt x="241770" y="108891"/>
                </a:lnTo>
                <a:cubicBezTo>
                  <a:pt x="240830" y="109831"/>
                  <a:pt x="240830" y="110772"/>
                  <a:pt x="241770" y="111713"/>
                </a:cubicBezTo>
                <a:cubicBezTo>
                  <a:pt x="243652" y="115476"/>
                  <a:pt x="245533" y="119239"/>
                  <a:pt x="246474" y="123002"/>
                </a:cubicBezTo>
                <a:cubicBezTo>
                  <a:pt x="246474" y="123002"/>
                  <a:pt x="246474" y="123002"/>
                  <a:pt x="246474" y="123943"/>
                </a:cubicBezTo>
                <a:cubicBezTo>
                  <a:pt x="246474" y="123943"/>
                  <a:pt x="246474" y="124883"/>
                  <a:pt x="246474" y="124883"/>
                </a:cubicBezTo>
                <a:cubicBezTo>
                  <a:pt x="246474" y="124883"/>
                  <a:pt x="246474" y="124883"/>
                  <a:pt x="246474" y="124883"/>
                </a:cubicBezTo>
                <a:cubicBezTo>
                  <a:pt x="246474" y="124883"/>
                  <a:pt x="246474" y="124883"/>
                  <a:pt x="246474" y="125824"/>
                </a:cubicBezTo>
                <a:cubicBezTo>
                  <a:pt x="246474" y="125824"/>
                  <a:pt x="246474" y="125824"/>
                  <a:pt x="246474" y="125824"/>
                </a:cubicBezTo>
                <a:lnTo>
                  <a:pt x="246474" y="125824"/>
                </a:lnTo>
                <a:lnTo>
                  <a:pt x="243652" y="127706"/>
                </a:lnTo>
                <a:lnTo>
                  <a:pt x="223896" y="142757"/>
                </a:lnTo>
                <a:lnTo>
                  <a:pt x="223896" y="141817"/>
                </a:lnTo>
                <a:cubicBezTo>
                  <a:pt x="223896" y="141817"/>
                  <a:pt x="223896" y="140876"/>
                  <a:pt x="223896" y="140876"/>
                </a:cubicBezTo>
                <a:lnTo>
                  <a:pt x="223896" y="139935"/>
                </a:lnTo>
                <a:cubicBezTo>
                  <a:pt x="223896" y="139935"/>
                  <a:pt x="223896" y="138994"/>
                  <a:pt x="223896" y="138994"/>
                </a:cubicBezTo>
                <a:cubicBezTo>
                  <a:pt x="222015" y="119239"/>
                  <a:pt x="205081" y="104187"/>
                  <a:pt x="185326" y="104187"/>
                </a:cubicBezTo>
                <a:cubicBezTo>
                  <a:pt x="165570" y="104187"/>
                  <a:pt x="148637" y="119239"/>
                  <a:pt x="146756" y="138994"/>
                </a:cubicBezTo>
                <a:cubicBezTo>
                  <a:pt x="146756" y="138994"/>
                  <a:pt x="146756" y="139935"/>
                  <a:pt x="146756" y="139935"/>
                </a:cubicBezTo>
                <a:lnTo>
                  <a:pt x="146756" y="140876"/>
                </a:lnTo>
                <a:cubicBezTo>
                  <a:pt x="146756" y="140876"/>
                  <a:pt x="146756" y="141817"/>
                  <a:pt x="146756" y="141817"/>
                </a:cubicBezTo>
                <a:lnTo>
                  <a:pt x="146756" y="142757"/>
                </a:lnTo>
                <a:lnTo>
                  <a:pt x="128881" y="125824"/>
                </a:lnTo>
                <a:lnTo>
                  <a:pt x="128881" y="124883"/>
                </a:lnTo>
                <a:cubicBezTo>
                  <a:pt x="128881" y="124883"/>
                  <a:pt x="128881" y="124883"/>
                  <a:pt x="128881" y="123943"/>
                </a:cubicBezTo>
                <a:cubicBezTo>
                  <a:pt x="128881" y="123943"/>
                  <a:pt x="128881" y="123943"/>
                  <a:pt x="128881" y="123943"/>
                </a:cubicBezTo>
                <a:cubicBezTo>
                  <a:pt x="128881" y="123943"/>
                  <a:pt x="128881" y="123002"/>
                  <a:pt x="128881" y="123002"/>
                </a:cubicBezTo>
                <a:cubicBezTo>
                  <a:pt x="128881" y="123002"/>
                  <a:pt x="128881" y="123002"/>
                  <a:pt x="128881" y="122061"/>
                </a:cubicBezTo>
                <a:cubicBezTo>
                  <a:pt x="130763" y="117357"/>
                  <a:pt x="131704" y="113594"/>
                  <a:pt x="133585" y="110772"/>
                </a:cubicBezTo>
                <a:cubicBezTo>
                  <a:pt x="135467" y="110772"/>
                  <a:pt x="135467" y="108891"/>
                  <a:pt x="134526" y="107950"/>
                </a:cubicBezTo>
                <a:moveTo>
                  <a:pt x="102541" y="73143"/>
                </a:moveTo>
                <a:lnTo>
                  <a:pt x="102541" y="106069"/>
                </a:lnTo>
                <a:lnTo>
                  <a:pt x="80904" y="90076"/>
                </a:lnTo>
                <a:lnTo>
                  <a:pt x="102541" y="73143"/>
                </a:lnTo>
                <a:close/>
                <a:moveTo>
                  <a:pt x="277519" y="60913"/>
                </a:moveTo>
                <a:lnTo>
                  <a:pt x="331141" y="60913"/>
                </a:lnTo>
                <a:lnTo>
                  <a:pt x="331141" y="259409"/>
                </a:lnTo>
                <a:lnTo>
                  <a:pt x="48919" y="259409"/>
                </a:lnTo>
                <a:lnTo>
                  <a:pt x="48919" y="60913"/>
                </a:lnTo>
                <a:lnTo>
                  <a:pt x="101600" y="60913"/>
                </a:lnTo>
                <a:lnTo>
                  <a:pt x="101600" y="65617"/>
                </a:lnTo>
                <a:lnTo>
                  <a:pt x="73378" y="87254"/>
                </a:lnTo>
                <a:cubicBezTo>
                  <a:pt x="72437" y="87254"/>
                  <a:pt x="71496" y="89135"/>
                  <a:pt x="71496" y="90076"/>
                </a:cubicBezTo>
                <a:lnTo>
                  <a:pt x="71496" y="223661"/>
                </a:lnTo>
                <a:cubicBezTo>
                  <a:pt x="71496" y="230246"/>
                  <a:pt x="77141" y="235891"/>
                  <a:pt x="84667" y="235891"/>
                </a:cubicBezTo>
                <a:lnTo>
                  <a:pt x="294452" y="235891"/>
                </a:lnTo>
                <a:cubicBezTo>
                  <a:pt x="301978" y="235891"/>
                  <a:pt x="307622" y="230246"/>
                  <a:pt x="307622" y="223661"/>
                </a:cubicBezTo>
                <a:lnTo>
                  <a:pt x="307622" y="89135"/>
                </a:lnTo>
                <a:cubicBezTo>
                  <a:pt x="307622" y="88194"/>
                  <a:pt x="306682" y="86313"/>
                  <a:pt x="305741" y="86313"/>
                </a:cubicBezTo>
                <a:lnTo>
                  <a:pt x="305741" y="86313"/>
                </a:lnTo>
                <a:lnTo>
                  <a:pt x="277519" y="65617"/>
                </a:lnTo>
                <a:lnTo>
                  <a:pt x="277519" y="60913"/>
                </a:lnTo>
                <a:close/>
                <a:moveTo>
                  <a:pt x="373474" y="282928"/>
                </a:moveTo>
                <a:lnTo>
                  <a:pt x="361244" y="282928"/>
                </a:lnTo>
                <a:lnTo>
                  <a:pt x="361244" y="52446"/>
                </a:lnTo>
                <a:cubicBezTo>
                  <a:pt x="361244" y="40217"/>
                  <a:pt x="350896" y="30809"/>
                  <a:pt x="339607" y="30809"/>
                </a:cubicBezTo>
                <a:lnTo>
                  <a:pt x="278459" y="30809"/>
                </a:lnTo>
                <a:lnTo>
                  <a:pt x="278459" y="26106"/>
                </a:lnTo>
                <a:cubicBezTo>
                  <a:pt x="278459" y="24224"/>
                  <a:pt x="277519" y="23283"/>
                  <a:pt x="275637" y="23283"/>
                </a:cubicBezTo>
                <a:lnTo>
                  <a:pt x="222956" y="23283"/>
                </a:lnTo>
                <a:lnTo>
                  <a:pt x="222956" y="23283"/>
                </a:lnTo>
                <a:lnTo>
                  <a:pt x="193793" y="706"/>
                </a:lnTo>
                <a:cubicBezTo>
                  <a:pt x="192852" y="-235"/>
                  <a:pt x="190970" y="-235"/>
                  <a:pt x="190030" y="706"/>
                </a:cubicBezTo>
                <a:lnTo>
                  <a:pt x="158044" y="22343"/>
                </a:lnTo>
                <a:lnTo>
                  <a:pt x="105363" y="22343"/>
                </a:lnTo>
                <a:cubicBezTo>
                  <a:pt x="103481" y="22343"/>
                  <a:pt x="102541" y="23283"/>
                  <a:pt x="102541" y="25165"/>
                </a:cubicBezTo>
                <a:lnTo>
                  <a:pt x="102541" y="29869"/>
                </a:lnTo>
                <a:lnTo>
                  <a:pt x="41393" y="29869"/>
                </a:lnTo>
                <a:cubicBezTo>
                  <a:pt x="29163" y="29869"/>
                  <a:pt x="19756" y="40217"/>
                  <a:pt x="19756" y="51506"/>
                </a:cubicBezTo>
                <a:lnTo>
                  <a:pt x="19756" y="281987"/>
                </a:lnTo>
                <a:lnTo>
                  <a:pt x="6585" y="281987"/>
                </a:lnTo>
                <a:cubicBezTo>
                  <a:pt x="2822" y="281987"/>
                  <a:pt x="0" y="284809"/>
                  <a:pt x="0" y="288572"/>
                </a:cubicBezTo>
                <a:lnTo>
                  <a:pt x="0" y="293276"/>
                </a:lnTo>
                <a:cubicBezTo>
                  <a:pt x="0" y="306446"/>
                  <a:pt x="11289" y="317735"/>
                  <a:pt x="24459" y="317735"/>
                </a:cubicBezTo>
                <a:lnTo>
                  <a:pt x="355600" y="317735"/>
                </a:lnTo>
                <a:cubicBezTo>
                  <a:pt x="368770" y="317735"/>
                  <a:pt x="380059" y="306446"/>
                  <a:pt x="380059" y="293276"/>
                </a:cubicBezTo>
                <a:lnTo>
                  <a:pt x="380059" y="288572"/>
                </a:lnTo>
                <a:cubicBezTo>
                  <a:pt x="380059" y="285750"/>
                  <a:pt x="377237" y="282928"/>
                  <a:pt x="373474" y="282928"/>
                </a:cubicBezTo>
              </a:path>
            </a:pathLst>
          </a:custGeom>
          <a:solidFill>
            <a:schemeClr val="accent4"/>
          </a:solidFill>
          <a:ln w="0" cap="flat">
            <a:solidFill>
              <a:srgbClr val="95C8E6">
                <a:alpha val="20000"/>
              </a:srgbClr>
            </a:solidFill>
            <a:prstDash val="solid"/>
            <a:miter/>
          </a:ln>
        </p:spPr>
        <p:txBody>
          <a:bodyPr rtlCol="0" anchor="ctr"/>
          <a:lstStyle/>
          <a:p>
            <a:endParaRPr lang="en-US"/>
          </a:p>
        </p:txBody>
      </p:sp>
      <p:sp>
        <p:nvSpPr>
          <p:cNvPr id="126" name="Graphic 91">
            <a:extLst>
              <a:ext uri="{FF2B5EF4-FFF2-40B4-BE49-F238E27FC236}">
                <a16:creationId xmlns:a16="http://schemas.microsoft.com/office/drawing/2014/main" id="{DB0D0739-5FEF-6540-8AC3-02CDEAC566B6}"/>
              </a:ext>
            </a:extLst>
          </p:cNvPr>
          <p:cNvSpPr/>
          <p:nvPr/>
        </p:nvSpPr>
        <p:spPr>
          <a:xfrm>
            <a:off x="8141254" y="1596578"/>
            <a:ext cx="382881" cy="326437"/>
          </a:xfrm>
          <a:custGeom>
            <a:avLst/>
            <a:gdLst>
              <a:gd name="connsiteX0" fmla="*/ 313267 w 382881"/>
              <a:gd name="connsiteY0" fmla="*/ 93133 h 326437"/>
              <a:gd name="connsiteX1" fmla="*/ 316089 w 382881"/>
              <a:gd name="connsiteY1" fmla="*/ 95956 h 326437"/>
              <a:gd name="connsiteX2" fmla="*/ 346193 w 382881"/>
              <a:gd name="connsiteY2" fmla="*/ 95956 h 326437"/>
              <a:gd name="connsiteX3" fmla="*/ 349015 w 382881"/>
              <a:gd name="connsiteY3" fmla="*/ 93133 h 326437"/>
              <a:gd name="connsiteX4" fmla="*/ 346193 w 382881"/>
              <a:gd name="connsiteY4" fmla="*/ 90311 h 326437"/>
              <a:gd name="connsiteX5" fmla="*/ 316089 w 382881"/>
              <a:gd name="connsiteY5" fmla="*/ 90311 h 326437"/>
              <a:gd name="connsiteX6" fmla="*/ 313267 w 382881"/>
              <a:gd name="connsiteY6" fmla="*/ 93133 h 326437"/>
              <a:gd name="connsiteX7" fmla="*/ 295393 w 382881"/>
              <a:gd name="connsiteY7" fmla="*/ 83726 h 326437"/>
              <a:gd name="connsiteX8" fmla="*/ 285985 w 382881"/>
              <a:gd name="connsiteY8" fmla="*/ 93133 h 326437"/>
              <a:gd name="connsiteX9" fmla="*/ 276578 w 382881"/>
              <a:gd name="connsiteY9" fmla="*/ 83726 h 326437"/>
              <a:gd name="connsiteX10" fmla="*/ 285985 w 382881"/>
              <a:gd name="connsiteY10" fmla="*/ 74319 h 326437"/>
              <a:gd name="connsiteX11" fmla="*/ 295393 w 382881"/>
              <a:gd name="connsiteY11" fmla="*/ 83726 h 326437"/>
              <a:gd name="connsiteX12" fmla="*/ 301037 w 382881"/>
              <a:gd name="connsiteY12" fmla="*/ 83726 h 326437"/>
              <a:gd name="connsiteX13" fmla="*/ 285044 w 382881"/>
              <a:gd name="connsiteY13" fmla="*/ 67733 h 326437"/>
              <a:gd name="connsiteX14" fmla="*/ 269052 w 382881"/>
              <a:gd name="connsiteY14" fmla="*/ 83726 h 326437"/>
              <a:gd name="connsiteX15" fmla="*/ 285044 w 382881"/>
              <a:gd name="connsiteY15" fmla="*/ 99719 h 326437"/>
              <a:gd name="connsiteX16" fmla="*/ 301037 w 382881"/>
              <a:gd name="connsiteY16" fmla="*/ 83726 h 326437"/>
              <a:gd name="connsiteX17" fmla="*/ 364067 w 382881"/>
              <a:gd name="connsiteY17" fmla="*/ 77141 h 326437"/>
              <a:gd name="connsiteX18" fmla="*/ 361244 w 382881"/>
              <a:gd name="connsiteY18" fmla="*/ 74319 h 326437"/>
              <a:gd name="connsiteX19" fmla="*/ 317030 w 382881"/>
              <a:gd name="connsiteY19" fmla="*/ 74319 h 326437"/>
              <a:gd name="connsiteX20" fmla="*/ 314207 w 382881"/>
              <a:gd name="connsiteY20" fmla="*/ 77141 h 326437"/>
              <a:gd name="connsiteX21" fmla="*/ 317030 w 382881"/>
              <a:gd name="connsiteY21" fmla="*/ 79963 h 326437"/>
              <a:gd name="connsiteX22" fmla="*/ 361244 w 382881"/>
              <a:gd name="connsiteY22" fmla="*/ 79963 h 326437"/>
              <a:gd name="connsiteX23" fmla="*/ 364067 w 382881"/>
              <a:gd name="connsiteY23" fmla="*/ 77141 h 326437"/>
              <a:gd name="connsiteX24" fmla="*/ 375356 w 382881"/>
              <a:gd name="connsiteY24" fmla="*/ 116652 h 326437"/>
              <a:gd name="connsiteX25" fmla="*/ 375356 w 382881"/>
              <a:gd name="connsiteY25" fmla="*/ 116652 h 326437"/>
              <a:gd name="connsiteX26" fmla="*/ 256822 w 382881"/>
              <a:gd name="connsiteY26" fmla="*/ 116652 h 326437"/>
              <a:gd name="connsiteX27" fmla="*/ 256822 w 382881"/>
              <a:gd name="connsiteY27" fmla="*/ 50800 h 326437"/>
              <a:gd name="connsiteX28" fmla="*/ 375356 w 382881"/>
              <a:gd name="connsiteY28" fmla="*/ 50800 h 326437"/>
              <a:gd name="connsiteX29" fmla="*/ 375356 w 382881"/>
              <a:gd name="connsiteY29" fmla="*/ 116652 h 326437"/>
              <a:gd name="connsiteX30" fmla="*/ 381941 w 382881"/>
              <a:gd name="connsiteY30" fmla="*/ 116652 h 326437"/>
              <a:gd name="connsiteX31" fmla="*/ 381941 w 382881"/>
              <a:gd name="connsiteY31" fmla="*/ 50800 h 326437"/>
              <a:gd name="connsiteX32" fmla="*/ 375356 w 382881"/>
              <a:gd name="connsiteY32" fmla="*/ 44215 h 326437"/>
              <a:gd name="connsiteX33" fmla="*/ 257763 w 382881"/>
              <a:gd name="connsiteY33" fmla="*/ 44215 h 326437"/>
              <a:gd name="connsiteX34" fmla="*/ 251178 w 382881"/>
              <a:gd name="connsiteY34" fmla="*/ 50800 h 326437"/>
              <a:gd name="connsiteX35" fmla="*/ 251178 w 382881"/>
              <a:gd name="connsiteY35" fmla="*/ 116652 h 326437"/>
              <a:gd name="connsiteX36" fmla="*/ 257763 w 382881"/>
              <a:gd name="connsiteY36" fmla="*/ 123237 h 326437"/>
              <a:gd name="connsiteX37" fmla="*/ 376296 w 382881"/>
              <a:gd name="connsiteY37" fmla="*/ 123237 h 326437"/>
              <a:gd name="connsiteX38" fmla="*/ 381941 w 382881"/>
              <a:gd name="connsiteY38" fmla="*/ 116652 h 326437"/>
              <a:gd name="connsiteX39" fmla="*/ 31044 w 382881"/>
              <a:gd name="connsiteY39" fmla="*/ 286926 h 326437"/>
              <a:gd name="connsiteX40" fmla="*/ 33867 w 382881"/>
              <a:gd name="connsiteY40" fmla="*/ 289748 h 326437"/>
              <a:gd name="connsiteX41" fmla="*/ 142052 w 382881"/>
              <a:gd name="connsiteY41" fmla="*/ 289748 h 326437"/>
              <a:gd name="connsiteX42" fmla="*/ 144874 w 382881"/>
              <a:gd name="connsiteY42" fmla="*/ 286926 h 326437"/>
              <a:gd name="connsiteX43" fmla="*/ 142052 w 382881"/>
              <a:gd name="connsiteY43" fmla="*/ 284104 h 326437"/>
              <a:gd name="connsiteX44" fmla="*/ 33867 w 382881"/>
              <a:gd name="connsiteY44" fmla="*/ 284104 h 326437"/>
              <a:gd name="connsiteX45" fmla="*/ 31044 w 382881"/>
              <a:gd name="connsiteY45" fmla="*/ 286926 h 326437"/>
              <a:gd name="connsiteX46" fmla="*/ 86548 w 382881"/>
              <a:gd name="connsiteY46" fmla="*/ 82785 h 326437"/>
              <a:gd name="connsiteX47" fmla="*/ 75259 w 382881"/>
              <a:gd name="connsiteY47" fmla="*/ 94074 h 326437"/>
              <a:gd name="connsiteX48" fmla="*/ 63970 w 382881"/>
              <a:gd name="connsiteY48" fmla="*/ 82785 h 326437"/>
              <a:gd name="connsiteX49" fmla="*/ 75259 w 382881"/>
              <a:gd name="connsiteY49" fmla="*/ 71496 h 326437"/>
              <a:gd name="connsiteX50" fmla="*/ 86548 w 382881"/>
              <a:gd name="connsiteY50" fmla="*/ 82785 h 326437"/>
              <a:gd name="connsiteX51" fmla="*/ 93133 w 382881"/>
              <a:gd name="connsiteY51" fmla="*/ 82785 h 326437"/>
              <a:gd name="connsiteX52" fmla="*/ 75259 w 382881"/>
              <a:gd name="connsiteY52" fmla="*/ 64911 h 326437"/>
              <a:gd name="connsiteX53" fmla="*/ 57385 w 382881"/>
              <a:gd name="connsiteY53" fmla="*/ 82785 h 326437"/>
              <a:gd name="connsiteX54" fmla="*/ 75259 w 382881"/>
              <a:gd name="connsiteY54" fmla="*/ 100659 h 326437"/>
              <a:gd name="connsiteX55" fmla="*/ 93133 w 382881"/>
              <a:gd name="connsiteY55" fmla="*/ 82785 h 326437"/>
              <a:gd name="connsiteX56" fmla="*/ 198496 w 382881"/>
              <a:gd name="connsiteY56" fmla="*/ 201319 h 326437"/>
              <a:gd name="connsiteX57" fmla="*/ 174037 w 382881"/>
              <a:gd name="connsiteY57" fmla="*/ 164630 h 326437"/>
              <a:gd name="connsiteX58" fmla="*/ 171215 w 382881"/>
              <a:gd name="connsiteY58" fmla="*/ 159926 h 326437"/>
              <a:gd name="connsiteX59" fmla="*/ 168393 w 382881"/>
              <a:gd name="connsiteY59" fmla="*/ 155222 h 326437"/>
              <a:gd name="connsiteX60" fmla="*/ 140170 w 382881"/>
              <a:gd name="connsiteY60" fmla="*/ 112889 h 326437"/>
              <a:gd name="connsiteX61" fmla="*/ 134526 w 382881"/>
              <a:gd name="connsiteY61" fmla="*/ 112889 h 326437"/>
              <a:gd name="connsiteX62" fmla="*/ 107244 w 382881"/>
              <a:gd name="connsiteY62" fmla="*/ 154281 h 326437"/>
              <a:gd name="connsiteX63" fmla="*/ 92193 w 382881"/>
              <a:gd name="connsiteY63" fmla="*/ 131704 h 326437"/>
              <a:gd name="connsiteX64" fmla="*/ 86548 w 382881"/>
              <a:gd name="connsiteY64" fmla="*/ 131704 h 326437"/>
              <a:gd name="connsiteX65" fmla="*/ 37630 w 382881"/>
              <a:gd name="connsiteY65" fmla="*/ 204141 h 326437"/>
              <a:gd name="connsiteX66" fmla="*/ 36689 w 382881"/>
              <a:gd name="connsiteY66" fmla="*/ 204141 h 326437"/>
              <a:gd name="connsiteX67" fmla="*/ 36689 w 382881"/>
              <a:gd name="connsiteY67" fmla="*/ 43274 h 326437"/>
              <a:gd name="connsiteX68" fmla="*/ 197556 w 382881"/>
              <a:gd name="connsiteY68" fmla="*/ 43274 h 326437"/>
              <a:gd name="connsiteX69" fmla="*/ 197556 w 382881"/>
              <a:gd name="connsiteY69" fmla="*/ 143933 h 326437"/>
              <a:gd name="connsiteX70" fmla="*/ 197556 w 382881"/>
              <a:gd name="connsiteY70" fmla="*/ 146756 h 326437"/>
              <a:gd name="connsiteX71" fmla="*/ 197556 w 382881"/>
              <a:gd name="connsiteY71" fmla="*/ 149578 h 326437"/>
              <a:gd name="connsiteX72" fmla="*/ 197556 w 382881"/>
              <a:gd name="connsiteY72" fmla="*/ 149578 h 326437"/>
              <a:gd name="connsiteX73" fmla="*/ 197556 w 382881"/>
              <a:gd name="connsiteY73" fmla="*/ 161807 h 326437"/>
              <a:gd name="connsiteX74" fmla="*/ 197556 w 382881"/>
              <a:gd name="connsiteY74" fmla="*/ 165570 h 326437"/>
              <a:gd name="connsiteX75" fmla="*/ 197556 w 382881"/>
              <a:gd name="connsiteY75" fmla="*/ 169333 h 326437"/>
              <a:gd name="connsiteX76" fmla="*/ 197556 w 382881"/>
              <a:gd name="connsiteY76" fmla="*/ 201319 h 326437"/>
              <a:gd name="connsiteX77" fmla="*/ 46096 w 382881"/>
              <a:gd name="connsiteY77" fmla="*/ 203200 h 326437"/>
              <a:gd name="connsiteX78" fmla="*/ 89370 w 382881"/>
              <a:gd name="connsiteY78" fmla="*/ 138289 h 326437"/>
              <a:gd name="connsiteX79" fmla="*/ 103481 w 382881"/>
              <a:gd name="connsiteY79" fmla="*/ 158985 h 326437"/>
              <a:gd name="connsiteX80" fmla="*/ 74319 w 382881"/>
              <a:gd name="connsiteY80" fmla="*/ 203200 h 326437"/>
              <a:gd name="connsiteX81" fmla="*/ 46096 w 382881"/>
              <a:gd name="connsiteY81" fmla="*/ 203200 h 326437"/>
              <a:gd name="connsiteX82" fmla="*/ 81844 w 382881"/>
              <a:gd name="connsiteY82" fmla="*/ 203200 h 326437"/>
              <a:gd name="connsiteX83" fmla="*/ 107244 w 382881"/>
              <a:gd name="connsiteY83" fmla="*/ 164630 h 326437"/>
              <a:gd name="connsiteX84" fmla="*/ 109126 w 382881"/>
              <a:gd name="connsiteY84" fmla="*/ 161807 h 326437"/>
              <a:gd name="connsiteX85" fmla="*/ 111007 w 382881"/>
              <a:gd name="connsiteY85" fmla="*/ 158985 h 326437"/>
              <a:gd name="connsiteX86" fmla="*/ 137348 w 382881"/>
              <a:gd name="connsiteY86" fmla="*/ 119474 h 326437"/>
              <a:gd name="connsiteX87" fmla="*/ 168393 w 382881"/>
              <a:gd name="connsiteY87" fmla="*/ 165570 h 326437"/>
              <a:gd name="connsiteX88" fmla="*/ 171215 w 382881"/>
              <a:gd name="connsiteY88" fmla="*/ 170274 h 326437"/>
              <a:gd name="connsiteX89" fmla="*/ 174037 w 382881"/>
              <a:gd name="connsiteY89" fmla="*/ 174978 h 326437"/>
              <a:gd name="connsiteX90" fmla="*/ 192852 w 382881"/>
              <a:gd name="connsiteY90" fmla="*/ 203200 h 326437"/>
              <a:gd name="connsiteX91" fmla="*/ 174037 w 382881"/>
              <a:gd name="connsiteY91" fmla="*/ 203200 h 326437"/>
              <a:gd name="connsiteX92" fmla="*/ 171215 w 382881"/>
              <a:gd name="connsiteY92" fmla="*/ 203200 h 326437"/>
              <a:gd name="connsiteX93" fmla="*/ 168393 w 382881"/>
              <a:gd name="connsiteY93" fmla="*/ 203200 h 326437"/>
              <a:gd name="connsiteX94" fmla="*/ 141111 w 382881"/>
              <a:gd name="connsiteY94" fmla="*/ 203200 h 326437"/>
              <a:gd name="connsiteX95" fmla="*/ 137348 w 382881"/>
              <a:gd name="connsiteY95" fmla="*/ 203200 h 326437"/>
              <a:gd name="connsiteX96" fmla="*/ 133585 w 382881"/>
              <a:gd name="connsiteY96" fmla="*/ 203200 h 326437"/>
              <a:gd name="connsiteX97" fmla="*/ 81844 w 382881"/>
              <a:gd name="connsiteY97" fmla="*/ 203200 h 326437"/>
              <a:gd name="connsiteX98" fmla="*/ 205081 w 382881"/>
              <a:gd name="connsiteY98" fmla="*/ 203200 h 326437"/>
              <a:gd name="connsiteX99" fmla="*/ 205081 w 382881"/>
              <a:gd name="connsiteY99" fmla="*/ 172156 h 326437"/>
              <a:gd name="connsiteX100" fmla="*/ 205081 w 382881"/>
              <a:gd name="connsiteY100" fmla="*/ 168393 h 326437"/>
              <a:gd name="connsiteX101" fmla="*/ 205081 w 382881"/>
              <a:gd name="connsiteY101" fmla="*/ 164630 h 326437"/>
              <a:gd name="connsiteX102" fmla="*/ 205081 w 382881"/>
              <a:gd name="connsiteY102" fmla="*/ 148637 h 326437"/>
              <a:gd name="connsiteX103" fmla="*/ 205081 w 382881"/>
              <a:gd name="connsiteY103" fmla="*/ 148637 h 326437"/>
              <a:gd name="connsiteX104" fmla="*/ 205081 w 382881"/>
              <a:gd name="connsiteY104" fmla="*/ 145815 h 326437"/>
              <a:gd name="connsiteX105" fmla="*/ 205081 w 382881"/>
              <a:gd name="connsiteY105" fmla="*/ 142993 h 326437"/>
              <a:gd name="connsiteX106" fmla="*/ 205081 w 382881"/>
              <a:gd name="connsiteY106" fmla="*/ 42333 h 326437"/>
              <a:gd name="connsiteX107" fmla="*/ 198496 w 382881"/>
              <a:gd name="connsiteY107" fmla="*/ 35748 h 326437"/>
              <a:gd name="connsiteX108" fmla="*/ 37630 w 382881"/>
              <a:gd name="connsiteY108" fmla="*/ 35748 h 326437"/>
              <a:gd name="connsiteX109" fmla="*/ 31044 w 382881"/>
              <a:gd name="connsiteY109" fmla="*/ 42333 h 326437"/>
              <a:gd name="connsiteX110" fmla="*/ 31044 w 382881"/>
              <a:gd name="connsiteY110" fmla="*/ 203200 h 326437"/>
              <a:gd name="connsiteX111" fmla="*/ 37630 w 382881"/>
              <a:gd name="connsiteY111" fmla="*/ 209785 h 326437"/>
              <a:gd name="connsiteX112" fmla="*/ 168393 w 382881"/>
              <a:gd name="connsiteY112" fmla="*/ 209785 h 326437"/>
              <a:gd name="connsiteX113" fmla="*/ 171215 w 382881"/>
              <a:gd name="connsiteY113" fmla="*/ 209785 h 326437"/>
              <a:gd name="connsiteX114" fmla="*/ 174037 w 382881"/>
              <a:gd name="connsiteY114" fmla="*/ 209785 h 326437"/>
              <a:gd name="connsiteX115" fmla="*/ 198496 w 382881"/>
              <a:gd name="connsiteY115" fmla="*/ 209785 h 326437"/>
              <a:gd name="connsiteX116" fmla="*/ 205081 w 382881"/>
              <a:gd name="connsiteY116" fmla="*/ 203200 h 326437"/>
              <a:gd name="connsiteX117" fmla="*/ 206022 w 382881"/>
              <a:gd name="connsiteY117" fmla="*/ 244593 h 326437"/>
              <a:gd name="connsiteX118" fmla="*/ 203200 w 382881"/>
              <a:gd name="connsiteY118" fmla="*/ 241770 h 326437"/>
              <a:gd name="connsiteX119" fmla="*/ 174978 w 382881"/>
              <a:gd name="connsiteY119" fmla="*/ 241770 h 326437"/>
              <a:gd name="connsiteX120" fmla="*/ 172156 w 382881"/>
              <a:gd name="connsiteY120" fmla="*/ 241770 h 326437"/>
              <a:gd name="connsiteX121" fmla="*/ 169333 w 382881"/>
              <a:gd name="connsiteY121" fmla="*/ 241770 h 326437"/>
              <a:gd name="connsiteX122" fmla="*/ 33867 w 382881"/>
              <a:gd name="connsiteY122" fmla="*/ 241770 h 326437"/>
              <a:gd name="connsiteX123" fmla="*/ 31044 w 382881"/>
              <a:gd name="connsiteY123" fmla="*/ 244593 h 326437"/>
              <a:gd name="connsiteX124" fmla="*/ 33867 w 382881"/>
              <a:gd name="connsiteY124" fmla="*/ 247415 h 326437"/>
              <a:gd name="connsiteX125" fmla="*/ 167452 w 382881"/>
              <a:gd name="connsiteY125" fmla="*/ 247415 h 326437"/>
              <a:gd name="connsiteX126" fmla="*/ 170274 w 382881"/>
              <a:gd name="connsiteY126" fmla="*/ 247415 h 326437"/>
              <a:gd name="connsiteX127" fmla="*/ 173096 w 382881"/>
              <a:gd name="connsiteY127" fmla="*/ 247415 h 326437"/>
              <a:gd name="connsiteX128" fmla="*/ 201319 w 382881"/>
              <a:gd name="connsiteY128" fmla="*/ 247415 h 326437"/>
              <a:gd name="connsiteX129" fmla="*/ 206022 w 382881"/>
              <a:gd name="connsiteY129" fmla="*/ 244593 h 326437"/>
              <a:gd name="connsiteX130" fmla="*/ 206022 w 382881"/>
              <a:gd name="connsiteY130" fmla="*/ 266230 h 326437"/>
              <a:gd name="connsiteX131" fmla="*/ 206022 w 382881"/>
              <a:gd name="connsiteY131" fmla="*/ 265289 h 326437"/>
              <a:gd name="connsiteX132" fmla="*/ 203200 w 382881"/>
              <a:gd name="connsiteY132" fmla="*/ 263407 h 326437"/>
              <a:gd name="connsiteX133" fmla="*/ 170274 w 382881"/>
              <a:gd name="connsiteY133" fmla="*/ 263407 h 326437"/>
              <a:gd name="connsiteX134" fmla="*/ 33867 w 382881"/>
              <a:gd name="connsiteY134" fmla="*/ 263407 h 326437"/>
              <a:gd name="connsiteX135" fmla="*/ 31044 w 382881"/>
              <a:gd name="connsiteY135" fmla="*/ 266230 h 326437"/>
              <a:gd name="connsiteX136" fmla="*/ 33867 w 382881"/>
              <a:gd name="connsiteY136" fmla="*/ 269052 h 326437"/>
              <a:gd name="connsiteX137" fmla="*/ 202259 w 382881"/>
              <a:gd name="connsiteY137" fmla="*/ 269052 h 326437"/>
              <a:gd name="connsiteX138" fmla="*/ 206022 w 382881"/>
              <a:gd name="connsiteY138" fmla="*/ 266230 h 326437"/>
              <a:gd name="connsiteX139" fmla="*/ 375356 w 382881"/>
              <a:gd name="connsiteY139" fmla="*/ 258704 h 326437"/>
              <a:gd name="connsiteX140" fmla="*/ 375356 w 382881"/>
              <a:gd name="connsiteY140" fmla="*/ 258704 h 326437"/>
              <a:gd name="connsiteX141" fmla="*/ 236126 w 382881"/>
              <a:gd name="connsiteY141" fmla="*/ 258704 h 326437"/>
              <a:gd name="connsiteX142" fmla="*/ 236126 w 382881"/>
              <a:gd name="connsiteY142" fmla="*/ 190970 h 326437"/>
              <a:gd name="connsiteX143" fmla="*/ 273756 w 382881"/>
              <a:gd name="connsiteY143" fmla="*/ 212607 h 326437"/>
              <a:gd name="connsiteX144" fmla="*/ 275637 w 382881"/>
              <a:gd name="connsiteY144" fmla="*/ 212607 h 326437"/>
              <a:gd name="connsiteX145" fmla="*/ 277519 w 382881"/>
              <a:gd name="connsiteY145" fmla="*/ 212607 h 326437"/>
              <a:gd name="connsiteX146" fmla="*/ 376296 w 382881"/>
              <a:gd name="connsiteY146" fmla="*/ 154281 h 326437"/>
              <a:gd name="connsiteX147" fmla="*/ 376296 w 382881"/>
              <a:gd name="connsiteY147" fmla="*/ 258704 h 326437"/>
              <a:gd name="connsiteX148" fmla="*/ 372533 w 382881"/>
              <a:gd name="connsiteY148" fmla="*/ 149578 h 326437"/>
              <a:gd name="connsiteX149" fmla="*/ 372533 w 382881"/>
              <a:gd name="connsiteY149" fmla="*/ 149578 h 326437"/>
              <a:gd name="connsiteX150" fmla="*/ 275637 w 382881"/>
              <a:gd name="connsiteY150" fmla="*/ 206963 h 326437"/>
              <a:gd name="connsiteX151" fmla="*/ 237067 w 382881"/>
              <a:gd name="connsiteY151" fmla="*/ 184385 h 326437"/>
              <a:gd name="connsiteX152" fmla="*/ 237067 w 382881"/>
              <a:gd name="connsiteY152" fmla="*/ 149578 h 326437"/>
              <a:gd name="connsiteX153" fmla="*/ 237067 w 382881"/>
              <a:gd name="connsiteY153" fmla="*/ 149578 h 326437"/>
              <a:gd name="connsiteX154" fmla="*/ 372533 w 382881"/>
              <a:gd name="connsiteY154" fmla="*/ 149578 h 326437"/>
              <a:gd name="connsiteX155" fmla="*/ 230481 w 382881"/>
              <a:gd name="connsiteY155" fmla="*/ 319852 h 326437"/>
              <a:gd name="connsiteX156" fmla="*/ 230481 w 382881"/>
              <a:gd name="connsiteY156" fmla="*/ 319852 h 326437"/>
              <a:gd name="connsiteX157" fmla="*/ 6585 w 382881"/>
              <a:gd name="connsiteY157" fmla="*/ 319852 h 326437"/>
              <a:gd name="connsiteX158" fmla="*/ 6585 w 382881"/>
              <a:gd name="connsiteY158" fmla="*/ 6585 h 326437"/>
              <a:gd name="connsiteX159" fmla="*/ 230481 w 382881"/>
              <a:gd name="connsiteY159" fmla="*/ 6585 h 326437"/>
              <a:gd name="connsiteX160" fmla="*/ 230481 w 382881"/>
              <a:gd name="connsiteY160" fmla="*/ 142993 h 326437"/>
              <a:gd name="connsiteX161" fmla="*/ 230481 w 382881"/>
              <a:gd name="connsiteY161" fmla="*/ 145815 h 326437"/>
              <a:gd name="connsiteX162" fmla="*/ 230481 w 382881"/>
              <a:gd name="connsiteY162" fmla="*/ 148637 h 326437"/>
              <a:gd name="connsiteX163" fmla="*/ 230481 w 382881"/>
              <a:gd name="connsiteY163" fmla="*/ 148637 h 326437"/>
              <a:gd name="connsiteX164" fmla="*/ 230481 w 382881"/>
              <a:gd name="connsiteY164" fmla="*/ 179681 h 326437"/>
              <a:gd name="connsiteX165" fmla="*/ 230481 w 382881"/>
              <a:gd name="connsiteY165" fmla="*/ 183444 h 326437"/>
              <a:gd name="connsiteX166" fmla="*/ 230481 w 382881"/>
              <a:gd name="connsiteY166" fmla="*/ 187207 h 326437"/>
              <a:gd name="connsiteX167" fmla="*/ 230481 w 382881"/>
              <a:gd name="connsiteY167" fmla="*/ 258704 h 326437"/>
              <a:gd name="connsiteX168" fmla="*/ 230481 w 382881"/>
              <a:gd name="connsiteY168" fmla="*/ 261526 h 326437"/>
              <a:gd name="connsiteX169" fmla="*/ 230481 w 382881"/>
              <a:gd name="connsiteY169" fmla="*/ 264348 h 326437"/>
              <a:gd name="connsiteX170" fmla="*/ 230481 w 382881"/>
              <a:gd name="connsiteY170" fmla="*/ 319852 h 326437"/>
              <a:gd name="connsiteX171" fmla="*/ 381941 w 382881"/>
              <a:gd name="connsiteY171" fmla="*/ 149578 h 326437"/>
              <a:gd name="connsiteX172" fmla="*/ 381941 w 382881"/>
              <a:gd name="connsiteY172" fmla="*/ 149578 h 326437"/>
              <a:gd name="connsiteX173" fmla="*/ 381941 w 382881"/>
              <a:gd name="connsiteY173" fmla="*/ 149578 h 326437"/>
              <a:gd name="connsiteX174" fmla="*/ 375356 w 382881"/>
              <a:gd name="connsiteY174" fmla="*/ 142993 h 326437"/>
              <a:gd name="connsiteX175" fmla="*/ 375356 w 382881"/>
              <a:gd name="connsiteY175" fmla="*/ 142993 h 326437"/>
              <a:gd name="connsiteX176" fmla="*/ 236126 w 382881"/>
              <a:gd name="connsiteY176" fmla="*/ 142993 h 326437"/>
              <a:gd name="connsiteX177" fmla="*/ 236126 w 382881"/>
              <a:gd name="connsiteY177" fmla="*/ 6585 h 326437"/>
              <a:gd name="connsiteX178" fmla="*/ 229541 w 382881"/>
              <a:gd name="connsiteY178" fmla="*/ 0 h 326437"/>
              <a:gd name="connsiteX179" fmla="*/ 6585 w 382881"/>
              <a:gd name="connsiteY179" fmla="*/ 0 h 326437"/>
              <a:gd name="connsiteX180" fmla="*/ 0 w 382881"/>
              <a:gd name="connsiteY180" fmla="*/ 6585 h 326437"/>
              <a:gd name="connsiteX181" fmla="*/ 0 w 382881"/>
              <a:gd name="connsiteY181" fmla="*/ 319852 h 326437"/>
              <a:gd name="connsiteX182" fmla="*/ 6585 w 382881"/>
              <a:gd name="connsiteY182" fmla="*/ 326437 h 326437"/>
              <a:gd name="connsiteX183" fmla="*/ 230481 w 382881"/>
              <a:gd name="connsiteY183" fmla="*/ 326437 h 326437"/>
              <a:gd name="connsiteX184" fmla="*/ 237067 w 382881"/>
              <a:gd name="connsiteY184" fmla="*/ 319852 h 326437"/>
              <a:gd name="connsiteX185" fmla="*/ 237067 w 382881"/>
              <a:gd name="connsiteY185" fmla="*/ 265289 h 326437"/>
              <a:gd name="connsiteX186" fmla="*/ 376296 w 382881"/>
              <a:gd name="connsiteY186" fmla="*/ 265289 h 326437"/>
              <a:gd name="connsiteX187" fmla="*/ 382882 w 382881"/>
              <a:gd name="connsiteY187" fmla="*/ 258704 h 326437"/>
              <a:gd name="connsiteX188" fmla="*/ 382882 w 382881"/>
              <a:gd name="connsiteY188" fmla="*/ 149578 h 32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382881" h="326437">
                <a:moveTo>
                  <a:pt x="313267" y="93133"/>
                </a:moveTo>
                <a:cubicBezTo>
                  <a:pt x="313267" y="95015"/>
                  <a:pt x="315148" y="95956"/>
                  <a:pt x="316089" y="95956"/>
                </a:cubicBezTo>
                <a:lnTo>
                  <a:pt x="346193" y="95956"/>
                </a:lnTo>
                <a:cubicBezTo>
                  <a:pt x="348074" y="95956"/>
                  <a:pt x="349015" y="94074"/>
                  <a:pt x="349015" y="93133"/>
                </a:cubicBezTo>
                <a:cubicBezTo>
                  <a:pt x="349015" y="92193"/>
                  <a:pt x="347133" y="90311"/>
                  <a:pt x="346193" y="90311"/>
                </a:cubicBezTo>
                <a:lnTo>
                  <a:pt x="316089" y="90311"/>
                </a:lnTo>
                <a:cubicBezTo>
                  <a:pt x="315148" y="89370"/>
                  <a:pt x="313267" y="91252"/>
                  <a:pt x="313267" y="93133"/>
                </a:cubicBezTo>
                <a:moveTo>
                  <a:pt x="295393" y="83726"/>
                </a:moveTo>
                <a:cubicBezTo>
                  <a:pt x="295393" y="89370"/>
                  <a:pt x="290689" y="93133"/>
                  <a:pt x="285985" y="93133"/>
                </a:cubicBezTo>
                <a:cubicBezTo>
                  <a:pt x="280341" y="93133"/>
                  <a:pt x="276578" y="88430"/>
                  <a:pt x="276578" y="83726"/>
                </a:cubicBezTo>
                <a:cubicBezTo>
                  <a:pt x="276578" y="78081"/>
                  <a:pt x="281281" y="74319"/>
                  <a:pt x="285985" y="74319"/>
                </a:cubicBezTo>
                <a:cubicBezTo>
                  <a:pt x="290689" y="73378"/>
                  <a:pt x="295393" y="78081"/>
                  <a:pt x="295393" y="83726"/>
                </a:cubicBezTo>
                <a:moveTo>
                  <a:pt x="301037" y="83726"/>
                </a:moveTo>
                <a:cubicBezTo>
                  <a:pt x="301037" y="74319"/>
                  <a:pt x="293511" y="67733"/>
                  <a:pt x="285044" y="67733"/>
                </a:cubicBezTo>
                <a:cubicBezTo>
                  <a:pt x="276578" y="67733"/>
                  <a:pt x="269052" y="75259"/>
                  <a:pt x="269052" y="83726"/>
                </a:cubicBezTo>
                <a:cubicBezTo>
                  <a:pt x="269052" y="92193"/>
                  <a:pt x="276578" y="99719"/>
                  <a:pt x="285044" y="99719"/>
                </a:cubicBezTo>
                <a:cubicBezTo>
                  <a:pt x="294452" y="99719"/>
                  <a:pt x="301037" y="92193"/>
                  <a:pt x="301037" y="83726"/>
                </a:cubicBezTo>
                <a:moveTo>
                  <a:pt x="364067" y="77141"/>
                </a:moveTo>
                <a:cubicBezTo>
                  <a:pt x="364067" y="75259"/>
                  <a:pt x="362185" y="74319"/>
                  <a:pt x="361244" y="74319"/>
                </a:cubicBezTo>
                <a:lnTo>
                  <a:pt x="317030" y="74319"/>
                </a:lnTo>
                <a:cubicBezTo>
                  <a:pt x="315148" y="74319"/>
                  <a:pt x="314207" y="76200"/>
                  <a:pt x="314207" y="77141"/>
                </a:cubicBezTo>
                <a:cubicBezTo>
                  <a:pt x="314207" y="79022"/>
                  <a:pt x="316089" y="79963"/>
                  <a:pt x="317030" y="79963"/>
                </a:cubicBezTo>
                <a:lnTo>
                  <a:pt x="361244" y="79963"/>
                </a:lnTo>
                <a:cubicBezTo>
                  <a:pt x="362185" y="79963"/>
                  <a:pt x="364067" y="79022"/>
                  <a:pt x="364067" y="77141"/>
                </a:cubicBezTo>
                <a:moveTo>
                  <a:pt x="375356" y="116652"/>
                </a:moveTo>
                <a:cubicBezTo>
                  <a:pt x="375356" y="116652"/>
                  <a:pt x="375356" y="116652"/>
                  <a:pt x="375356" y="116652"/>
                </a:cubicBezTo>
                <a:lnTo>
                  <a:pt x="256822" y="116652"/>
                </a:lnTo>
                <a:lnTo>
                  <a:pt x="256822" y="50800"/>
                </a:lnTo>
                <a:lnTo>
                  <a:pt x="375356" y="50800"/>
                </a:lnTo>
                <a:lnTo>
                  <a:pt x="375356" y="116652"/>
                </a:lnTo>
                <a:close/>
                <a:moveTo>
                  <a:pt x="381941" y="116652"/>
                </a:moveTo>
                <a:lnTo>
                  <a:pt x="381941" y="50800"/>
                </a:lnTo>
                <a:cubicBezTo>
                  <a:pt x="381941" y="47037"/>
                  <a:pt x="379119" y="44215"/>
                  <a:pt x="375356" y="44215"/>
                </a:cubicBezTo>
                <a:lnTo>
                  <a:pt x="257763" y="44215"/>
                </a:lnTo>
                <a:cubicBezTo>
                  <a:pt x="254000" y="44215"/>
                  <a:pt x="251178" y="47037"/>
                  <a:pt x="251178" y="50800"/>
                </a:cubicBezTo>
                <a:lnTo>
                  <a:pt x="251178" y="116652"/>
                </a:lnTo>
                <a:cubicBezTo>
                  <a:pt x="251178" y="120415"/>
                  <a:pt x="254000" y="123237"/>
                  <a:pt x="257763" y="123237"/>
                </a:cubicBezTo>
                <a:lnTo>
                  <a:pt x="376296" y="123237"/>
                </a:lnTo>
                <a:cubicBezTo>
                  <a:pt x="379119" y="123237"/>
                  <a:pt x="381941" y="120415"/>
                  <a:pt x="381941" y="116652"/>
                </a:cubicBezTo>
                <a:moveTo>
                  <a:pt x="31044" y="286926"/>
                </a:moveTo>
                <a:cubicBezTo>
                  <a:pt x="31044" y="288807"/>
                  <a:pt x="31985" y="289748"/>
                  <a:pt x="33867" y="289748"/>
                </a:cubicBezTo>
                <a:lnTo>
                  <a:pt x="142052" y="289748"/>
                </a:lnTo>
                <a:cubicBezTo>
                  <a:pt x="143933" y="289748"/>
                  <a:pt x="144874" y="287867"/>
                  <a:pt x="144874" y="286926"/>
                </a:cubicBezTo>
                <a:cubicBezTo>
                  <a:pt x="144874" y="285985"/>
                  <a:pt x="142993" y="284104"/>
                  <a:pt x="142052" y="284104"/>
                </a:cubicBezTo>
                <a:lnTo>
                  <a:pt x="33867" y="284104"/>
                </a:lnTo>
                <a:cubicBezTo>
                  <a:pt x="32926" y="284104"/>
                  <a:pt x="31044" y="285985"/>
                  <a:pt x="31044" y="286926"/>
                </a:cubicBezTo>
                <a:moveTo>
                  <a:pt x="86548" y="82785"/>
                </a:moveTo>
                <a:cubicBezTo>
                  <a:pt x="86548" y="89370"/>
                  <a:pt x="81844" y="94074"/>
                  <a:pt x="75259" y="94074"/>
                </a:cubicBezTo>
                <a:cubicBezTo>
                  <a:pt x="68674" y="94074"/>
                  <a:pt x="63970" y="89370"/>
                  <a:pt x="63970" y="82785"/>
                </a:cubicBezTo>
                <a:cubicBezTo>
                  <a:pt x="63970" y="76200"/>
                  <a:pt x="68674" y="71496"/>
                  <a:pt x="75259" y="71496"/>
                </a:cubicBezTo>
                <a:cubicBezTo>
                  <a:pt x="81844" y="71496"/>
                  <a:pt x="86548" y="76200"/>
                  <a:pt x="86548" y="82785"/>
                </a:cubicBezTo>
                <a:moveTo>
                  <a:pt x="93133" y="82785"/>
                </a:moveTo>
                <a:cubicBezTo>
                  <a:pt x="93133" y="73378"/>
                  <a:pt x="85607" y="64911"/>
                  <a:pt x="75259" y="64911"/>
                </a:cubicBezTo>
                <a:cubicBezTo>
                  <a:pt x="65852" y="64911"/>
                  <a:pt x="57385" y="72437"/>
                  <a:pt x="57385" y="82785"/>
                </a:cubicBezTo>
                <a:cubicBezTo>
                  <a:pt x="57385" y="92193"/>
                  <a:pt x="64911" y="100659"/>
                  <a:pt x="75259" y="100659"/>
                </a:cubicBezTo>
                <a:cubicBezTo>
                  <a:pt x="85607" y="99719"/>
                  <a:pt x="93133" y="92193"/>
                  <a:pt x="93133" y="82785"/>
                </a:cubicBezTo>
                <a:moveTo>
                  <a:pt x="198496" y="201319"/>
                </a:moveTo>
                <a:lnTo>
                  <a:pt x="174037" y="164630"/>
                </a:lnTo>
                <a:lnTo>
                  <a:pt x="171215" y="159926"/>
                </a:lnTo>
                <a:lnTo>
                  <a:pt x="168393" y="155222"/>
                </a:lnTo>
                <a:lnTo>
                  <a:pt x="140170" y="112889"/>
                </a:lnTo>
                <a:cubicBezTo>
                  <a:pt x="139230" y="111007"/>
                  <a:pt x="136407" y="111007"/>
                  <a:pt x="134526" y="112889"/>
                </a:cubicBezTo>
                <a:lnTo>
                  <a:pt x="107244" y="154281"/>
                </a:lnTo>
                <a:lnTo>
                  <a:pt x="92193" y="131704"/>
                </a:lnTo>
                <a:cubicBezTo>
                  <a:pt x="91252" y="129822"/>
                  <a:pt x="88430" y="129822"/>
                  <a:pt x="86548" y="131704"/>
                </a:cubicBezTo>
                <a:lnTo>
                  <a:pt x="37630" y="204141"/>
                </a:lnTo>
                <a:lnTo>
                  <a:pt x="36689" y="204141"/>
                </a:lnTo>
                <a:lnTo>
                  <a:pt x="36689" y="43274"/>
                </a:lnTo>
                <a:lnTo>
                  <a:pt x="197556" y="43274"/>
                </a:lnTo>
                <a:lnTo>
                  <a:pt x="197556" y="143933"/>
                </a:lnTo>
                <a:lnTo>
                  <a:pt x="197556" y="146756"/>
                </a:lnTo>
                <a:lnTo>
                  <a:pt x="197556" y="149578"/>
                </a:lnTo>
                <a:lnTo>
                  <a:pt x="197556" y="149578"/>
                </a:lnTo>
                <a:lnTo>
                  <a:pt x="197556" y="161807"/>
                </a:lnTo>
                <a:lnTo>
                  <a:pt x="197556" y="165570"/>
                </a:lnTo>
                <a:lnTo>
                  <a:pt x="197556" y="169333"/>
                </a:lnTo>
                <a:lnTo>
                  <a:pt x="197556" y="201319"/>
                </a:lnTo>
                <a:close/>
                <a:moveTo>
                  <a:pt x="46096" y="203200"/>
                </a:moveTo>
                <a:lnTo>
                  <a:pt x="89370" y="138289"/>
                </a:lnTo>
                <a:lnTo>
                  <a:pt x="103481" y="158985"/>
                </a:lnTo>
                <a:lnTo>
                  <a:pt x="74319" y="203200"/>
                </a:lnTo>
                <a:lnTo>
                  <a:pt x="46096" y="203200"/>
                </a:lnTo>
                <a:close/>
                <a:moveTo>
                  <a:pt x="81844" y="203200"/>
                </a:moveTo>
                <a:lnTo>
                  <a:pt x="107244" y="164630"/>
                </a:lnTo>
                <a:lnTo>
                  <a:pt x="109126" y="161807"/>
                </a:lnTo>
                <a:lnTo>
                  <a:pt x="111007" y="158985"/>
                </a:lnTo>
                <a:lnTo>
                  <a:pt x="137348" y="119474"/>
                </a:lnTo>
                <a:lnTo>
                  <a:pt x="168393" y="165570"/>
                </a:lnTo>
                <a:lnTo>
                  <a:pt x="171215" y="170274"/>
                </a:lnTo>
                <a:lnTo>
                  <a:pt x="174037" y="174978"/>
                </a:lnTo>
                <a:lnTo>
                  <a:pt x="192852" y="203200"/>
                </a:lnTo>
                <a:lnTo>
                  <a:pt x="174037" y="203200"/>
                </a:lnTo>
                <a:lnTo>
                  <a:pt x="171215" y="203200"/>
                </a:lnTo>
                <a:lnTo>
                  <a:pt x="168393" y="203200"/>
                </a:lnTo>
                <a:lnTo>
                  <a:pt x="141111" y="203200"/>
                </a:lnTo>
                <a:lnTo>
                  <a:pt x="137348" y="203200"/>
                </a:lnTo>
                <a:lnTo>
                  <a:pt x="133585" y="203200"/>
                </a:lnTo>
                <a:lnTo>
                  <a:pt x="81844" y="203200"/>
                </a:lnTo>
                <a:close/>
                <a:moveTo>
                  <a:pt x="205081" y="203200"/>
                </a:moveTo>
                <a:lnTo>
                  <a:pt x="205081" y="172156"/>
                </a:lnTo>
                <a:lnTo>
                  <a:pt x="205081" y="168393"/>
                </a:lnTo>
                <a:lnTo>
                  <a:pt x="205081" y="164630"/>
                </a:lnTo>
                <a:lnTo>
                  <a:pt x="205081" y="148637"/>
                </a:lnTo>
                <a:lnTo>
                  <a:pt x="205081" y="148637"/>
                </a:lnTo>
                <a:lnTo>
                  <a:pt x="205081" y="145815"/>
                </a:lnTo>
                <a:lnTo>
                  <a:pt x="205081" y="142993"/>
                </a:lnTo>
                <a:lnTo>
                  <a:pt x="205081" y="42333"/>
                </a:lnTo>
                <a:cubicBezTo>
                  <a:pt x="205081" y="38570"/>
                  <a:pt x="202259" y="35748"/>
                  <a:pt x="198496" y="35748"/>
                </a:cubicBezTo>
                <a:lnTo>
                  <a:pt x="37630" y="35748"/>
                </a:lnTo>
                <a:cubicBezTo>
                  <a:pt x="33867" y="35748"/>
                  <a:pt x="31044" y="38570"/>
                  <a:pt x="31044" y="42333"/>
                </a:cubicBezTo>
                <a:lnTo>
                  <a:pt x="31044" y="203200"/>
                </a:lnTo>
                <a:cubicBezTo>
                  <a:pt x="31044" y="206963"/>
                  <a:pt x="33867" y="209785"/>
                  <a:pt x="37630" y="209785"/>
                </a:cubicBezTo>
                <a:lnTo>
                  <a:pt x="168393" y="209785"/>
                </a:lnTo>
                <a:lnTo>
                  <a:pt x="171215" y="209785"/>
                </a:lnTo>
                <a:lnTo>
                  <a:pt x="174037" y="209785"/>
                </a:lnTo>
                <a:lnTo>
                  <a:pt x="198496" y="209785"/>
                </a:lnTo>
                <a:cubicBezTo>
                  <a:pt x="202259" y="209785"/>
                  <a:pt x="205081" y="206963"/>
                  <a:pt x="205081" y="203200"/>
                </a:cubicBezTo>
                <a:moveTo>
                  <a:pt x="206022" y="244593"/>
                </a:moveTo>
                <a:cubicBezTo>
                  <a:pt x="206022" y="242711"/>
                  <a:pt x="204141" y="241770"/>
                  <a:pt x="203200" y="241770"/>
                </a:cubicBezTo>
                <a:lnTo>
                  <a:pt x="174978" y="241770"/>
                </a:lnTo>
                <a:lnTo>
                  <a:pt x="172156" y="241770"/>
                </a:lnTo>
                <a:lnTo>
                  <a:pt x="169333" y="241770"/>
                </a:lnTo>
                <a:lnTo>
                  <a:pt x="33867" y="241770"/>
                </a:lnTo>
                <a:cubicBezTo>
                  <a:pt x="31985" y="241770"/>
                  <a:pt x="31044" y="243652"/>
                  <a:pt x="31044" y="244593"/>
                </a:cubicBezTo>
                <a:cubicBezTo>
                  <a:pt x="31044" y="246474"/>
                  <a:pt x="31985" y="247415"/>
                  <a:pt x="33867" y="247415"/>
                </a:cubicBezTo>
                <a:lnTo>
                  <a:pt x="167452" y="247415"/>
                </a:lnTo>
                <a:lnTo>
                  <a:pt x="170274" y="247415"/>
                </a:lnTo>
                <a:lnTo>
                  <a:pt x="173096" y="247415"/>
                </a:lnTo>
                <a:lnTo>
                  <a:pt x="201319" y="247415"/>
                </a:lnTo>
                <a:cubicBezTo>
                  <a:pt x="205081" y="247415"/>
                  <a:pt x="206022" y="246474"/>
                  <a:pt x="206022" y="244593"/>
                </a:cubicBezTo>
                <a:moveTo>
                  <a:pt x="206022" y="266230"/>
                </a:moveTo>
                <a:cubicBezTo>
                  <a:pt x="206022" y="266230"/>
                  <a:pt x="206022" y="265289"/>
                  <a:pt x="206022" y="265289"/>
                </a:cubicBezTo>
                <a:cubicBezTo>
                  <a:pt x="206022" y="264348"/>
                  <a:pt x="204141" y="263407"/>
                  <a:pt x="203200" y="263407"/>
                </a:cubicBezTo>
                <a:lnTo>
                  <a:pt x="170274" y="263407"/>
                </a:lnTo>
                <a:lnTo>
                  <a:pt x="33867" y="263407"/>
                </a:lnTo>
                <a:cubicBezTo>
                  <a:pt x="31985" y="263407"/>
                  <a:pt x="31044" y="265289"/>
                  <a:pt x="31044" y="266230"/>
                </a:cubicBezTo>
                <a:cubicBezTo>
                  <a:pt x="31044" y="268111"/>
                  <a:pt x="31985" y="269052"/>
                  <a:pt x="33867" y="269052"/>
                </a:cubicBezTo>
                <a:lnTo>
                  <a:pt x="202259" y="269052"/>
                </a:lnTo>
                <a:cubicBezTo>
                  <a:pt x="205081" y="269052"/>
                  <a:pt x="206022" y="268111"/>
                  <a:pt x="206022" y="266230"/>
                </a:cubicBezTo>
                <a:moveTo>
                  <a:pt x="375356" y="258704"/>
                </a:moveTo>
                <a:cubicBezTo>
                  <a:pt x="375356" y="258704"/>
                  <a:pt x="375356" y="258704"/>
                  <a:pt x="375356" y="258704"/>
                </a:cubicBezTo>
                <a:lnTo>
                  <a:pt x="236126" y="258704"/>
                </a:lnTo>
                <a:lnTo>
                  <a:pt x="236126" y="190970"/>
                </a:lnTo>
                <a:lnTo>
                  <a:pt x="273756" y="212607"/>
                </a:lnTo>
                <a:cubicBezTo>
                  <a:pt x="274696" y="212607"/>
                  <a:pt x="274696" y="212607"/>
                  <a:pt x="275637" y="212607"/>
                </a:cubicBezTo>
                <a:cubicBezTo>
                  <a:pt x="276578" y="212607"/>
                  <a:pt x="276578" y="212607"/>
                  <a:pt x="277519" y="212607"/>
                </a:cubicBezTo>
                <a:lnTo>
                  <a:pt x="376296" y="154281"/>
                </a:lnTo>
                <a:lnTo>
                  <a:pt x="376296" y="258704"/>
                </a:lnTo>
                <a:close/>
                <a:moveTo>
                  <a:pt x="372533" y="149578"/>
                </a:moveTo>
                <a:lnTo>
                  <a:pt x="372533" y="149578"/>
                </a:lnTo>
                <a:lnTo>
                  <a:pt x="275637" y="206963"/>
                </a:lnTo>
                <a:lnTo>
                  <a:pt x="237067" y="184385"/>
                </a:lnTo>
                <a:lnTo>
                  <a:pt x="237067" y="149578"/>
                </a:lnTo>
                <a:lnTo>
                  <a:pt x="237067" y="149578"/>
                </a:lnTo>
                <a:lnTo>
                  <a:pt x="372533" y="149578"/>
                </a:lnTo>
                <a:close/>
                <a:moveTo>
                  <a:pt x="230481" y="319852"/>
                </a:moveTo>
                <a:cubicBezTo>
                  <a:pt x="230481" y="319852"/>
                  <a:pt x="229541" y="319852"/>
                  <a:pt x="230481" y="319852"/>
                </a:cubicBezTo>
                <a:lnTo>
                  <a:pt x="6585" y="319852"/>
                </a:lnTo>
                <a:lnTo>
                  <a:pt x="6585" y="6585"/>
                </a:lnTo>
                <a:lnTo>
                  <a:pt x="230481" y="6585"/>
                </a:lnTo>
                <a:lnTo>
                  <a:pt x="230481" y="142993"/>
                </a:lnTo>
                <a:lnTo>
                  <a:pt x="230481" y="145815"/>
                </a:lnTo>
                <a:lnTo>
                  <a:pt x="230481" y="148637"/>
                </a:lnTo>
                <a:lnTo>
                  <a:pt x="230481" y="148637"/>
                </a:lnTo>
                <a:lnTo>
                  <a:pt x="230481" y="179681"/>
                </a:lnTo>
                <a:lnTo>
                  <a:pt x="230481" y="183444"/>
                </a:lnTo>
                <a:lnTo>
                  <a:pt x="230481" y="187207"/>
                </a:lnTo>
                <a:lnTo>
                  <a:pt x="230481" y="258704"/>
                </a:lnTo>
                <a:lnTo>
                  <a:pt x="230481" y="261526"/>
                </a:lnTo>
                <a:lnTo>
                  <a:pt x="230481" y="264348"/>
                </a:lnTo>
                <a:lnTo>
                  <a:pt x="230481" y="319852"/>
                </a:lnTo>
                <a:close/>
                <a:moveTo>
                  <a:pt x="381941" y="149578"/>
                </a:moveTo>
                <a:cubicBezTo>
                  <a:pt x="381941" y="149578"/>
                  <a:pt x="381941" y="149578"/>
                  <a:pt x="381941" y="149578"/>
                </a:cubicBezTo>
                <a:cubicBezTo>
                  <a:pt x="381941" y="149578"/>
                  <a:pt x="381941" y="149578"/>
                  <a:pt x="381941" y="149578"/>
                </a:cubicBezTo>
                <a:cubicBezTo>
                  <a:pt x="381941" y="145815"/>
                  <a:pt x="379119" y="142993"/>
                  <a:pt x="375356" y="142993"/>
                </a:cubicBezTo>
                <a:lnTo>
                  <a:pt x="375356" y="142993"/>
                </a:lnTo>
                <a:lnTo>
                  <a:pt x="236126" y="142993"/>
                </a:lnTo>
                <a:lnTo>
                  <a:pt x="236126" y="6585"/>
                </a:lnTo>
                <a:cubicBezTo>
                  <a:pt x="236126" y="2822"/>
                  <a:pt x="233304" y="0"/>
                  <a:pt x="229541" y="0"/>
                </a:cubicBezTo>
                <a:lnTo>
                  <a:pt x="6585" y="0"/>
                </a:lnTo>
                <a:cubicBezTo>
                  <a:pt x="2822" y="0"/>
                  <a:pt x="0" y="2822"/>
                  <a:pt x="0" y="6585"/>
                </a:cubicBezTo>
                <a:lnTo>
                  <a:pt x="0" y="319852"/>
                </a:lnTo>
                <a:cubicBezTo>
                  <a:pt x="0" y="323615"/>
                  <a:pt x="2822" y="326437"/>
                  <a:pt x="6585" y="326437"/>
                </a:cubicBezTo>
                <a:lnTo>
                  <a:pt x="230481" y="326437"/>
                </a:lnTo>
                <a:cubicBezTo>
                  <a:pt x="234244" y="326437"/>
                  <a:pt x="237067" y="323615"/>
                  <a:pt x="237067" y="319852"/>
                </a:cubicBezTo>
                <a:lnTo>
                  <a:pt x="237067" y="265289"/>
                </a:lnTo>
                <a:lnTo>
                  <a:pt x="376296" y="265289"/>
                </a:lnTo>
                <a:cubicBezTo>
                  <a:pt x="380059" y="265289"/>
                  <a:pt x="382882" y="262467"/>
                  <a:pt x="382882" y="258704"/>
                </a:cubicBezTo>
                <a:lnTo>
                  <a:pt x="382882" y="149578"/>
                </a:lnTo>
                <a:close/>
              </a:path>
            </a:pathLst>
          </a:custGeom>
          <a:solidFill>
            <a:schemeClr val="accent4"/>
          </a:solidFill>
          <a:ln w="0" cap="flat">
            <a:solidFill>
              <a:srgbClr val="95C8E6">
                <a:alpha val="20000"/>
              </a:srgbClr>
            </a:solidFill>
            <a:prstDash val="solid"/>
            <a:miter/>
          </a:ln>
        </p:spPr>
        <p:txBody>
          <a:bodyPr rtlCol="0" anchor="ctr"/>
          <a:lstStyle/>
          <a:p>
            <a:endParaRPr lang="en-US"/>
          </a:p>
        </p:txBody>
      </p:sp>
      <p:sp>
        <p:nvSpPr>
          <p:cNvPr id="127" name="Graphic 112">
            <a:extLst>
              <a:ext uri="{FF2B5EF4-FFF2-40B4-BE49-F238E27FC236}">
                <a16:creationId xmlns:a16="http://schemas.microsoft.com/office/drawing/2014/main" id="{5BD07A27-3034-D144-A2CD-ED10083E4CB6}"/>
              </a:ext>
            </a:extLst>
          </p:cNvPr>
          <p:cNvSpPr/>
          <p:nvPr/>
        </p:nvSpPr>
        <p:spPr>
          <a:xfrm>
            <a:off x="2632600" y="3218015"/>
            <a:ext cx="404518" cy="326437"/>
          </a:xfrm>
          <a:custGeom>
            <a:avLst/>
            <a:gdLst>
              <a:gd name="connsiteX0" fmla="*/ 267170 w 404518"/>
              <a:gd name="connsiteY0" fmla="*/ 19756 h 326437"/>
              <a:gd name="connsiteX1" fmla="*/ 263407 w 404518"/>
              <a:gd name="connsiteY1" fmla="*/ 15993 h 326437"/>
              <a:gd name="connsiteX2" fmla="*/ 259644 w 404518"/>
              <a:gd name="connsiteY2" fmla="*/ 19756 h 326437"/>
              <a:gd name="connsiteX3" fmla="*/ 263407 w 404518"/>
              <a:gd name="connsiteY3" fmla="*/ 23519 h 326437"/>
              <a:gd name="connsiteX4" fmla="*/ 267170 w 404518"/>
              <a:gd name="connsiteY4" fmla="*/ 19756 h 326437"/>
              <a:gd name="connsiteX5" fmla="*/ 285044 w 404518"/>
              <a:gd name="connsiteY5" fmla="*/ 19756 h 326437"/>
              <a:gd name="connsiteX6" fmla="*/ 281282 w 404518"/>
              <a:gd name="connsiteY6" fmla="*/ 15993 h 326437"/>
              <a:gd name="connsiteX7" fmla="*/ 277519 w 404518"/>
              <a:gd name="connsiteY7" fmla="*/ 19756 h 326437"/>
              <a:gd name="connsiteX8" fmla="*/ 281282 w 404518"/>
              <a:gd name="connsiteY8" fmla="*/ 23519 h 326437"/>
              <a:gd name="connsiteX9" fmla="*/ 285044 w 404518"/>
              <a:gd name="connsiteY9" fmla="*/ 19756 h 326437"/>
              <a:gd name="connsiteX10" fmla="*/ 301978 w 404518"/>
              <a:gd name="connsiteY10" fmla="*/ 19756 h 326437"/>
              <a:gd name="connsiteX11" fmla="*/ 298215 w 404518"/>
              <a:gd name="connsiteY11" fmla="*/ 15993 h 326437"/>
              <a:gd name="connsiteX12" fmla="*/ 294452 w 404518"/>
              <a:gd name="connsiteY12" fmla="*/ 19756 h 326437"/>
              <a:gd name="connsiteX13" fmla="*/ 298215 w 404518"/>
              <a:gd name="connsiteY13" fmla="*/ 23519 h 326437"/>
              <a:gd name="connsiteX14" fmla="*/ 301978 w 404518"/>
              <a:gd name="connsiteY14" fmla="*/ 19756 h 326437"/>
              <a:gd name="connsiteX15" fmla="*/ 272815 w 404518"/>
              <a:gd name="connsiteY15" fmla="*/ 85607 h 326437"/>
              <a:gd name="connsiteX16" fmla="*/ 259644 w 404518"/>
              <a:gd name="connsiteY16" fmla="*/ 98778 h 326437"/>
              <a:gd name="connsiteX17" fmla="*/ 246474 w 404518"/>
              <a:gd name="connsiteY17" fmla="*/ 85607 h 326437"/>
              <a:gd name="connsiteX18" fmla="*/ 259644 w 404518"/>
              <a:gd name="connsiteY18" fmla="*/ 72437 h 326437"/>
              <a:gd name="connsiteX19" fmla="*/ 272815 w 404518"/>
              <a:gd name="connsiteY19" fmla="*/ 85607 h 326437"/>
              <a:gd name="connsiteX20" fmla="*/ 286926 w 404518"/>
              <a:gd name="connsiteY20" fmla="*/ 115711 h 326437"/>
              <a:gd name="connsiteX21" fmla="*/ 288807 w 404518"/>
              <a:gd name="connsiteY21" fmla="*/ 114770 h 326437"/>
              <a:gd name="connsiteX22" fmla="*/ 288807 w 404518"/>
              <a:gd name="connsiteY22" fmla="*/ 110067 h 326437"/>
              <a:gd name="connsiteX23" fmla="*/ 275637 w 404518"/>
              <a:gd name="connsiteY23" fmla="*/ 96896 h 326437"/>
              <a:gd name="connsiteX24" fmla="*/ 279400 w 404518"/>
              <a:gd name="connsiteY24" fmla="*/ 85607 h 326437"/>
              <a:gd name="connsiteX25" fmla="*/ 259644 w 404518"/>
              <a:gd name="connsiteY25" fmla="*/ 65852 h 326437"/>
              <a:gd name="connsiteX26" fmla="*/ 239889 w 404518"/>
              <a:gd name="connsiteY26" fmla="*/ 85607 h 326437"/>
              <a:gd name="connsiteX27" fmla="*/ 259644 w 404518"/>
              <a:gd name="connsiteY27" fmla="*/ 105363 h 326437"/>
              <a:gd name="connsiteX28" fmla="*/ 270933 w 404518"/>
              <a:gd name="connsiteY28" fmla="*/ 101600 h 326437"/>
              <a:gd name="connsiteX29" fmla="*/ 284104 w 404518"/>
              <a:gd name="connsiteY29" fmla="*/ 114770 h 326437"/>
              <a:gd name="connsiteX30" fmla="*/ 286926 w 404518"/>
              <a:gd name="connsiteY30" fmla="*/ 115711 h 326437"/>
              <a:gd name="connsiteX31" fmla="*/ 237067 w 404518"/>
              <a:gd name="connsiteY31" fmla="*/ 204141 h 326437"/>
              <a:gd name="connsiteX32" fmla="*/ 239889 w 404518"/>
              <a:gd name="connsiteY32" fmla="*/ 206963 h 326437"/>
              <a:gd name="connsiteX33" fmla="*/ 285044 w 404518"/>
              <a:gd name="connsiteY33" fmla="*/ 206963 h 326437"/>
              <a:gd name="connsiteX34" fmla="*/ 287867 w 404518"/>
              <a:gd name="connsiteY34" fmla="*/ 204141 h 326437"/>
              <a:gd name="connsiteX35" fmla="*/ 285044 w 404518"/>
              <a:gd name="connsiteY35" fmla="*/ 201319 h 326437"/>
              <a:gd name="connsiteX36" fmla="*/ 239889 w 404518"/>
              <a:gd name="connsiteY36" fmla="*/ 201319 h 326437"/>
              <a:gd name="connsiteX37" fmla="*/ 237067 w 404518"/>
              <a:gd name="connsiteY37" fmla="*/ 204141 h 326437"/>
              <a:gd name="connsiteX38" fmla="*/ 237067 w 404518"/>
              <a:gd name="connsiteY38" fmla="*/ 178741 h 326437"/>
              <a:gd name="connsiteX39" fmla="*/ 239889 w 404518"/>
              <a:gd name="connsiteY39" fmla="*/ 181563 h 326437"/>
              <a:gd name="connsiteX40" fmla="*/ 285044 w 404518"/>
              <a:gd name="connsiteY40" fmla="*/ 181563 h 326437"/>
              <a:gd name="connsiteX41" fmla="*/ 287867 w 404518"/>
              <a:gd name="connsiteY41" fmla="*/ 178741 h 326437"/>
              <a:gd name="connsiteX42" fmla="*/ 285044 w 404518"/>
              <a:gd name="connsiteY42" fmla="*/ 175919 h 326437"/>
              <a:gd name="connsiteX43" fmla="*/ 239889 w 404518"/>
              <a:gd name="connsiteY43" fmla="*/ 175919 h 326437"/>
              <a:gd name="connsiteX44" fmla="*/ 237067 w 404518"/>
              <a:gd name="connsiteY44" fmla="*/ 178741 h 326437"/>
              <a:gd name="connsiteX45" fmla="*/ 237067 w 404518"/>
              <a:gd name="connsiteY45" fmla="*/ 154281 h 326437"/>
              <a:gd name="connsiteX46" fmla="*/ 239889 w 404518"/>
              <a:gd name="connsiteY46" fmla="*/ 157104 h 326437"/>
              <a:gd name="connsiteX47" fmla="*/ 285044 w 404518"/>
              <a:gd name="connsiteY47" fmla="*/ 157104 h 326437"/>
              <a:gd name="connsiteX48" fmla="*/ 287867 w 404518"/>
              <a:gd name="connsiteY48" fmla="*/ 154281 h 326437"/>
              <a:gd name="connsiteX49" fmla="*/ 285044 w 404518"/>
              <a:gd name="connsiteY49" fmla="*/ 151459 h 326437"/>
              <a:gd name="connsiteX50" fmla="*/ 239889 w 404518"/>
              <a:gd name="connsiteY50" fmla="*/ 151459 h 326437"/>
              <a:gd name="connsiteX51" fmla="*/ 237067 w 404518"/>
              <a:gd name="connsiteY51" fmla="*/ 154281 h 326437"/>
              <a:gd name="connsiteX52" fmla="*/ 122296 w 404518"/>
              <a:gd name="connsiteY52" fmla="*/ 106304 h 326437"/>
              <a:gd name="connsiteX53" fmla="*/ 232363 w 404518"/>
              <a:gd name="connsiteY53" fmla="*/ 106304 h 326437"/>
              <a:gd name="connsiteX54" fmla="*/ 235185 w 404518"/>
              <a:gd name="connsiteY54" fmla="*/ 103481 h 326437"/>
              <a:gd name="connsiteX55" fmla="*/ 232363 w 404518"/>
              <a:gd name="connsiteY55" fmla="*/ 100659 h 326437"/>
              <a:gd name="connsiteX56" fmla="*/ 122296 w 404518"/>
              <a:gd name="connsiteY56" fmla="*/ 100659 h 326437"/>
              <a:gd name="connsiteX57" fmla="*/ 121356 w 404518"/>
              <a:gd name="connsiteY57" fmla="*/ 99719 h 326437"/>
              <a:gd name="connsiteX58" fmla="*/ 121356 w 404518"/>
              <a:gd name="connsiteY58" fmla="*/ 72437 h 326437"/>
              <a:gd name="connsiteX59" fmla="*/ 122296 w 404518"/>
              <a:gd name="connsiteY59" fmla="*/ 71496 h 326437"/>
              <a:gd name="connsiteX60" fmla="*/ 232363 w 404518"/>
              <a:gd name="connsiteY60" fmla="*/ 71496 h 326437"/>
              <a:gd name="connsiteX61" fmla="*/ 235185 w 404518"/>
              <a:gd name="connsiteY61" fmla="*/ 68674 h 326437"/>
              <a:gd name="connsiteX62" fmla="*/ 232363 w 404518"/>
              <a:gd name="connsiteY62" fmla="*/ 65852 h 326437"/>
              <a:gd name="connsiteX63" fmla="*/ 122296 w 404518"/>
              <a:gd name="connsiteY63" fmla="*/ 65852 h 326437"/>
              <a:gd name="connsiteX64" fmla="*/ 115711 w 404518"/>
              <a:gd name="connsiteY64" fmla="*/ 72437 h 326437"/>
              <a:gd name="connsiteX65" fmla="*/ 115711 w 404518"/>
              <a:gd name="connsiteY65" fmla="*/ 99719 h 326437"/>
              <a:gd name="connsiteX66" fmla="*/ 122296 w 404518"/>
              <a:gd name="connsiteY66" fmla="*/ 106304 h 326437"/>
              <a:gd name="connsiteX67" fmla="*/ 120415 w 404518"/>
              <a:gd name="connsiteY67" fmla="*/ 181563 h 326437"/>
              <a:gd name="connsiteX68" fmla="*/ 163689 w 404518"/>
              <a:gd name="connsiteY68" fmla="*/ 135467 h 326437"/>
              <a:gd name="connsiteX69" fmla="*/ 163689 w 404518"/>
              <a:gd name="connsiteY69" fmla="*/ 155222 h 326437"/>
              <a:gd name="connsiteX70" fmla="*/ 140170 w 404518"/>
              <a:gd name="connsiteY70" fmla="*/ 181563 h 326437"/>
              <a:gd name="connsiteX71" fmla="*/ 166511 w 404518"/>
              <a:gd name="connsiteY71" fmla="*/ 207904 h 326437"/>
              <a:gd name="connsiteX72" fmla="*/ 181563 w 404518"/>
              <a:gd name="connsiteY72" fmla="*/ 203200 h 326437"/>
              <a:gd name="connsiteX73" fmla="*/ 195674 w 404518"/>
              <a:gd name="connsiteY73" fmla="*/ 217311 h 326437"/>
              <a:gd name="connsiteX74" fmla="*/ 166511 w 404518"/>
              <a:gd name="connsiteY74" fmla="*/ 227659 h 326437"/>
              <a:gd name="connsiteX75" fmla="*/ 120415 w 404518"/>
              <a:gd name="connsiteY75" fmla="*/ 181563 h 326437"/>
              <a:gd name="connsiteX76" fmla="*/ 186267 w 404518"/>
              <a:gd name="connsiteY76" fmla="*/ 199437 h 326437"/>
              <a:gd name="connsiteX77" fmla="*/ 192852 w 404518"/>
              <a:gd name="connsiteY77" fmla="*/ 187207 h 326437"/>
              <a:gd name="connsiteX78" fmla="*/ 212607 w 404518"/>
              <a:gd name="connsiteY78" fmla="*/ 187207 h 326437"/>
              <a:gd name="connsiteX79" fmla="*/ 200378 w 404518"/>
              <a:gd name="connsiteY79" fmla="*/ 213548 h 326437"/>
              <a:gd name="connsiteX80" fmla="*/ 186267 w 404518"/>
              <a:gd name="connsiteY80" fmla="*/ 199437 h 326437"/>
              <a:gd name="connsiteX81" fmla="*/ 212607 w 404518"/>
              <a:gd name="connsiteY81" fmla="*/ 180622 h 326437"/>
              <a:gd name="connsiteX82" fmla="*/ 192852 w 404518"/>
              <a:gd name="connsiteY82" fmla="*/ 180622 h 326437"/>
              <a:gd name="connsiteX83" fmla="*/ 169333 w 404518"/>
              <a:gd name="connsiteY83" fmla="*/ 156163 h 326437"/>
              <a:gd name="connsiteX84" fmla="*/ 169333 w 404518"/>
              <a:gd name="connsiteY84" fmla="*/ 135467 h 326437"/>
              <a:gd name="connsiteX85" fmla="*/ 212607 w 404518"/>
              <a:gd name="connsiteY85" fmla="*/ 180622 h 326437"/>
              <a:gd name="connsiteX86" fmla="*/ 166511 w 404518"/>
              <a:gd name="connsiteY86" fmla="*/ 161807 h 326437"/>
              <a:gd name="connsiteX87" fmla="*/ 186267 w 404518"/>
              <a:gd name="connsiteY87" fmla="*/ 181563 h 326437"/>
              <a:gd name="connsiteX88" fmla="*/ 166511 w 404518"/>
              <a:gd name="connsiteY88" fmla="*/ 201319 h 326437"/>
              <a:gd name="connsiteX89" fmla="*/ 146756 w 404518"/>
              <a:gd name="connsiteY89" fmla="*/ 181563 h 326437"/>
              <a:gd name="connsiteX90" fmla="*/ 166511 w 404518"/>
              <a:gd name="connsiteY90" fmla="*/ 161807 h 326437"/>
              <a:gd name="connsiteX91" fmla="*/ 113830 w 404518"/>
              <a:gd name="connsiteY91" fmla="*/ 181563 h 326437"/>
              <a:gd name="connsiteX92" fmla="*/ 166511 w 404518"/>
              <a:gd name="connsiteY92" fmla="*/ 234244 h 326437"/>
              <a:gd name="connsiteX93" fmla="*/ 200378 w 404518"/>
              <a:gd name="connsiteY93" fmla="*/ 222015 h 326437"/>
              <a:gd name="connsiteX94" fmla="*/ 200378 w 404518"/>
              <a:gd name="connsiteY94" fmla="*/ 222015 h 326437"/>
              <a:gd name="connsiteX95" fmla="*/ 205081 w 404518"/>
              <a:gd name="connsiteY95" fmla="*/ 217311 h 326437"/>
              <a:gd name="connsiteX96" fmla="*/ 205081 w 404518"/>
              <a:gd name="connsiteY96" fmla="*/ 217311 h 326437"/>
              <a:gd name="connsiteX97" fmla="*/ 219193 w 404518"/>
              <a:gd name="connsiteY97" fmla="*/ 181563 h 326437"/>
              <a:gd name="connsiteX98" fmla="*/ 166511 w 404518"/>
              <a:gd name="connsiteY98" fmla="*/ 128881 h 326437"/>
              <a:gd name="connsiteX99" fmla="*/ 113830 w 404518"/>
              <a:gd name="connsiteY99" fmla="*/ 181563 h 326437"/>
              <a:gd name="connsiteX100" fmla="*/ 397933 w 404518"/>
              <a:gd name="connsiteY100" fmla="*/ 297274 h 326437"/>
              <a:gd name="connsiteX101" fmla="*/ 378178 w 404518"/>
              <a:gd name="connsiteY101" fmla="*/ 320793 h 326437"/>
              <a:gd name="connsiteX102" fmla="*/ 26341 w 404518"/>
              <a:gd name="connsiteY102" fmla="*/ 320793 h 326437"/>
              <a:gd name="connsiteX103" fmla="*/ 6585 w 404518"/>
              <a:gd name="connsiteY103" fmla="*/ 297274 h 326437"/>
              <a:gd name="connsiteX104" fmla="*/ 85607 w 404518"/>
              <a:gd name="connsiteY104" fmla="*/ 297274 h 326437"/>
              <a:gd name="connsiteX105" fmla="*/ 89370 w 404518"/>
              <a:gd name="connsiteY105" fmla="*/ 297274 h 326437"/>
              <a:gd name="connsiteX106" fmla="*/ 315148 w 404518"/>
              <a:gd name="connsiteY106" fmla="*/ 297274 h 326437"/>
              <a:gd name="connsiteX107" fmla="*/ 318911 w 404518"/>
              <a:gd name="connsiteY107" fmla="*/ 297274 h 326437"/>
              <a:gd name="connsiteX108" fmla="*/ 397933 w 404518"/>
              <a:gd name="connsiteY108" fmla="*/ 297274 h 326437"/>
              <a:gd name="connsiteX109" fmla="*/ 351837 w 404518"/>
              <a:gd name="connsiteY109" fmla="*/ 290689 h 326437"/>
              <a:gd name="connsiteX110" fmla="*/ 320793 w 404518"/>
              <a:gd name="connsiteY110" fmla="*/ 290689 h 326437"/>
              <a:gd name="connsiteX111" fmla="*/ 320793 w 404518"/>
              <a:gd name="connsiteY111" fmla="*/ 53622 h 326437"/>
              <a:gd name="connsiteX112" fmla="*/ 351837 w 404518"/>
              <a:gd name="connsiteY112" fmla="*/ 53622 h 326437"/>
              <a:gd name="connsiteX113" fmla="*/ 351837 w 404518"/>
              <a:gd name="connsiteY113" fmla="*/ 290689 h 326437"/>
              <a:gd name="connsiteX114" fmla="*/ 376296 w 404518"/>
              <a:gd name="connsiteY114" fmla="*/ 290689 h 326437"/>
              <a:gd name="connsiteX115" fmla="*/ 358422 w 404518"/>
              <a:gd name="connsiteY115" fmla="*/ 290689 h 326437"/>
              <a:gd name="connsiteX116" fmla="*/ 358422 w 404518"/>
              <a:gd name="connsiteY116" fmla="*/ 51741 h 326437"/>
              <a:gd name="connsiteX117" fmla="*/ 353719 w 404518"/>
              <a:gd name="connsiteY117" fmla="*/ 47037 h 326437"/>
              <a:gd name="connsiteX118" fmla="*/ 320793 w 404518"/>
              <a:gd name="connsiteY118" fmla="*/ 47037 h 326437"/>
              <a:gd name="connsiteX119" fmla="*/ 320793 w 404518"/>
              <a:gd name="connsiteY119" fmla="*/ 29163 h 326437"/>
              <a:gd name="connsiteX120" fmla="*/ 356541 w 404518"/>
              <a:gd name="connsiteY120" fmla="*/ 29163 h 326437"/>
              <a:gd name="connsiteX121" fmla="*/ 376296 w 404518"/>
              <a:gd name="connsiteY121" fmla="*/ 48919 h 326437"/>
              <a:gd name="connsiteX122" fmla="*/ 376296 w 404518"/>
              <a:gd name="connsiteY122" fmla="*/ 290689 h 326437"/>
              <a:gd name="connsiteX123" fmla="*/ 314207 w 404518"/>
              <a:gd name="connsiteY123" fmla="*/ 290689 h 326437"/>
              <a:gd name="connsiteX124" fmla="*/ 91252 w 404518"/>
              <a:gd name="connsiteY124" fmla="*/ 290689 h 326437"/>
              <a:gd name="connsiteX125" fmla="*/ 91252 w 404518"/>
              <a:gd name="connsiteY125" fmla="*/ 38570 h 326437"/>
              <a:gd name="connsiteX126" fmla="*/ 314207 w 404518"/>
              <a:gd name="connsiteY126" fmla="*/ 38570 h 326437"/>
              <a:gd name="connsiteX127" fmla="*/ 314207 w 404518"/>
              <a:gd name="connsiteY127" fmla="*/ 38570 h 326437"/>
              <a:gd name="connsiteX128" fmla="*/ 314207 w 404518"/>
              <a:gd name="connsiteY128" fmla="*/ 48919 h 326437"/>
              <a:gd name="connsiteX129" fmla="*/ 314207 w 404518"/>
              <a:gd name="connsiteY129" fmla="*/ 49859 h 326437"/>
              <a:gd name="connsiteX130" fmla="*/ 314207 w 404518"/>
              <a:gd name="connsiteY130" fmla="*/ 50800 h 326437"/>
              <a:gd name="connsiteX131" fmla="*/ 314207 w 404518"/>
              <a:gd name="connsiteY131" fmla="*/ 290689 h 326437"/>
              <a:gd name="connsiteX132" fmla="*/ 314207 w 404518"/>
              <a:gd name="connsiteY132" fmla="*/ 32926 h 326437"/>
              <a:gd name="connsiteX133" fmla="*/ 314207 w 404518"/>
              <a:gd name="connsiteY133" fmla="*/ 32926 h 326437"/>
              <a:gd name="connsiteX134" fmla="*/ 91252 w 404518"/>
              <a:gd name="connsiteY134" fmla="*/ 32926 h 326437"/>
              <a:gd name="connsiteX135" fmla="*/ 91252 w 404518"/>
              <a:gd name="connsiteY135" fmla="*/ 15993 h 326437"/>
              <a:gd name="connsiteX136" fmla="*/ 99719 w 404518"/>
              <a:gd name="connsiteY136" fmla="*/ 7526 h 326437"/>
              <a:gd name="connsiteX137" fmla="*/ 305741 w 404518"/>
              <a:gd name="connsiteY137" fmla="*/ 7526 h 326437"/>
              <a:gd name="connsiteX138" fmla="*/ 314207 w 404518"/>
              <a:gd name="connsiteY138" fmla="*/ 15993 h 326437"/>
              <a:gd name="connsiteX139" fmla="*/ 314207 w 404518"/>
              <a:gd name="connsiteY139" fmla="*/ 32926 h 326437"/>
              <a:gd name="connsiteX140" fmla="*/ 84667 w 404518"/>
              <a:gd name="connsiteY140" fmla="*/ 290689 h 326437"/>
              <a:gd name="connsiteX141" fmla="*/ 52681 w 404518"/>
              <a:gd name="connsiteY141" fmla="*/ 290689 h 326437"/>
              <a:gd name="connsiteX142" fmla="*/ 52681 w 404518"/>
              <a:gd name="connsiteY142" fmla="*/ 53622 h 326437"/>
              <a:gd name="connsiteX143" fmla="*/ 84667 w 404518"/>
              <a:gd name="connsiteY143" fmla="*/ 53622 h 326437"/>
              <a:gd name="connsiteX144" fmla="*/ 84667 w 404518"/>
              <a:gd name="connsiteY144" fmla="*/ 290689 h 326437"/>
              <a:gd name="connsiteX145" fmla="*/ 84667 w 404518"/>
              <a:gd name="connsiteY145" fmla="*/ 47037 h 326437"/>
              <a:gd name="connsiteX146" fmla="*/ 51741 w 404518"/>
              <a:gd name="connsiteY146" fmla="*/ 47037 h 326437"/>
              <a:gd name="connsiteX147" fmla="*/ 47037 w 404518"/>
              <a:gd name="connsiteY147" fmla="*/ 51741 h 326437"/>
              <a:gd name="connsiteX148" fmla="*/ 47037 w 404518"/>
              <a:gd name="connsiteY148" fmla="*/ 290689 h 326437"/>
              <a:gd name="connsiteX149" fmla="*/ 28222 w 404518"/>
              <a:gd name="connsiteY149" fmla="*/ 290689 h 326437"/>
              <a:gd name="connsiteX150" fmla="*/ 28222 w 404518"/>
              <a:gd name="connsiteY150" fmla="*/ 48919 h 326437"/>
              <a:gd name="connsiteX151" fmla="*/ 47978 w 404518"/>
              <a:gd name="connsiteY151" fmla="*/ 29163 h 326437"/>
              <a:gd name="connsiteX152" fmla="*/ 84667 w 404518"/>
              <a:gd name="connsiteY152" fmla="*/ 29163 h 326437"/>
              <a:gd name="connsiteX153" fmla="*/ 84667 w 404518"/>
              <a:gd name="connsiteY153" fmla="*/ 47037 h 326437"/>
              <a:gd name="connsiteX154" fmla="*/ 404519 w 404518"/>
              <a:gd name="connsiteY154" fmla="*/ 294452 h 326437"/>
              <a:gd name="connsiteX155" fmla="*/ 401696 w 404518"/>
              <a:gd name="connsiteY155" fmla="*/ 291630 h 326437"/>
              <a:gd name="connsiteX156" fmla="*/ 382882 w 404518"/>
              <a:gd name="connsiteY156" fmla="*/ 291630 h 326437"/>
              <a:gd name="connsiteX157" fmla="*/ 382882 w 404518"/>
              <a:gd name="connsiteY157" fmla="*/ 48919 h 326437"/>
              <a:gd name="connsiteX158" fmla="*/ 356541 w 404518"/>
              <a:gd name="connsiteY158" fmla="*/ 22578 h 326437"/>
              <a:gd name="connsiteX159" fmla="*/ 320793 w 404518"/>
              <a:gd name="connsiteY159" fmla="*/ 22578 h 326437"/>
              <a:gd name="connsiteX160" fmla="*/ 320793 w 404518"/>
              <a:gd name="connsiteY160" fmla="*/ 15052 h 326437"/>
              <a:gd name="connsiteX161" fmla="*/ 305741 w 404518"/>
              <a:gd name="connsiteY161" fmla="*/ 0 h 326437"/>
              <a:gd name="connsiteX162" fmla="*/ 99719 w 404518"/>
              <a:gd name="connsiteY162" fmla="*/ 0 h 326437"/>
              <a:gd name="connsiteX163" fmla="*/ 84667 w 404518"/>
              <a:gd name="connsiteY163" fmla="*/ 15052 h 326437"/>
              <a:gd name="connsiteX164" fmla="*/ 84667 w 404518"/>
              <a:gd name="connsiteY164" fmla="*/ 22578 h 326437"/>
              <a:gd name="connsiteX165" fmla="*/ 47978 w 404518"/>
              <a:gd name="connsiteY165" fmla="*/ 22578 h 326437"/>
              <a:gd name="connsiteX166" fmla="*/ 21637 w 404518"/>
              <a:gd name="connsiteY166" fmla="*/ 48919 h 326437"/>
              <a:gd name="connsiteX167" fmla="*/ 21637 w 404518"/>
              <a:gd name="connsiteY167" fmla="*/ 290689 h 326437"/>
              <a:gd name="connsiteX168" fmla="*/ 2822 w 404518"/>
              <a:gd name="connsiteY168" fmla="*/ 290689 h 326437"/>
              <a:gd name="connsiteX169" fmla="*/ 0 w 404518"/>
              <a:gd name="connsiteY169" fmla="*/ 293511 h 326437"/>
              <a:gd name="connsiteX170" fmla="*/ 26341 w 404518"/>
              <a:gd name="connsiteY170" fmla="*/ 326437 h 326437"/>
              <a:gd name="connsiteX171" fmla="*/ 378178 w 404518"/>
              <a:gd name="connsiteY171" fmla="*/ 326437 h 326437"/>
              <a:gd name="connsiteX172" fmla="*/ 404519 w 404518"/>
              <a:gd name="connsiteY172" fmla="*/ 294452 h 32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404518" h="326437">
                <a:moveTo>
                  <a:pt x="267170" y="19756"/>
                </a:moveTo>
                <a:cubicBezTo>
                  <a:pt x="267170" y="17874"/>
                  <a:pt x="265289" y="15993"/>
                  <a:pt x="263407" y="15993"/>
                </a:cubicBezTo>
                <a:cubicBezTo>
                  <a:pt x="261526" y="15993"/>
                  <a:pt x="259644" y="17874"/>
                  <a:pt x="259644" y="19756"/>
                </a:cubicBezTo>
                <a:cubicBezTo>
                  <a:pt x="259644" y="21637"/>
                  <a:pt x="261526" y="23519"/>
                  <a:pt x="263407" y="23519"/>
                </a:cubicBezTo>
                <a:cubicBezTo>
                  <a:pt x="265289" y="24459"/>
                  <a:pt x="267170" y="22578"/>
                  <a:pt x="267170" y="19756"/>
                </a:cubicBezTo>
                <a:moveTo>
                  <a:pt x="285044" y="19756"/>
                </a:moveTo>
                <a:cubicBezTo>
                  <a:pt x="285044" y="17874"/>
                  <a:pt x="283163" y="15993"/>
                  <a:pt x="281282" y="15993"/>
                </a:cubicBezTo>
                <a:cubicBezTo>
                  <a:pt x="279400" y="15993"/>
                  <a:pt x="277519" y="17874"/>
                  <a:pt x="277519" y="19756"/>
                </a:cubicBezTo>
                <a:cubicBezTo>
                  <a:pt x="277519" y="21637"/>
                  <a:pt x="279400" y="23519"/>
                  <a:pt x="281282" y="23519"/>
                </a:cubicBezTo>
                <a:cubicBezTo>
                  <a:pt x="283163" y="24459"/>
                  <a:pt x="285044" y="22578"/>
                  <a:pt x="285044" y="19756"/>
                </a:cubicBezTo>
                <a:moveTo>
                  <a:pt x="301978" y="19756"/>
                </a:moveTo>
                <a:cubicBezTo>
                  <a:pt x="301978" y="17874"/>
                  <a:pt x="300096" y="15993"/>
                  <a:pt x="298215" y="15993"/>
                </a:cubicBezTo>
                <a:cubicBezTo>
                  <a:pt x="296333" y="15993"/>
                  <a:pt x="294452" y="17874"/>
                  <a:pt x="294452" y="19756"/>
                </a:cubicBezTo>
                <a:cubicBezTo>
                  <a:pt x="294452" y="21637"/>
                  <a:pt x="296333" y="23519"/>
                  <a:pt x="298215" y="23519"/>
                </a:cubicBezTo>
                <a:cubicBezTo>
                  <a:pt x="300096" y="24459"/>
                  <a:pt x="301978" y="22578"/>
                  <a:pt x="301978" y="19756"/>
                </a:cubicBezTo>
                <a:moveTo>
                  <a:pt x="272815" y="85607"/>
                </a:moveTo>
                <a:cubicBezTo>
                  <a:pt x="272815" y="93133"/>
                  <a:pt x="267170" y="98778"/>
                  <a:pt x="259644" y="98778"/>
                </a:cubicBezTo>
                <a:cubicBezTo>
                  <a:pt x="252119" y="98778"/>
                  <a:pt x="246474" y="93133"/>
                  <a:pt x="246474" y="85607"/>
                </a:cubicBezTo>
                <a:cubicBezTo>
                  <a:pt x="246474" y="78081"/>
                  <a:pt x="252119" y="72437"/>
                  <a:pt x="259644" y="72437"/>
                </a:cubicBezTo>
                <a:cubicBezTo>
                  <a:pt x="267170" y="72437"/>
                  <a:pt x="272815" y="78081"/>
                  <a:pt x="272815" y="85607"/>
                </a:cubicBezTo>
                <a:moveTo>
                  <a:pt x="286926" y="115711"/>
                </a:moveTo>
                <a:cubicBezTo>
                  <a:pt x="287867" y="115711"/>
                  <a:pt x="288807" y="115711"/>
                  <a:pt x="288807" y="114770"/>
                </a:cubicBezTo>
                <a:cubicBezTo>
                  <a:pt x="289748" y="113830"/>
                  <a:pt x="289748" y="111948"/>
                  <a:pt x="288807" y="110067"/>
                </a:cubicBezTo>
                <a:lnTo>
                  <a:pt x="275637" y="96896"/>
                </a:lnTo>
                <a:cubicBezTo>
                  <a:pt x="278459" y="94074"/>
                  <a:pt x="279400" y="89370"/>
                  <a:pt x="279400" y="85607"/>
                </a:cubicBezTo>
                <a:cubicBezTo>
                  <a:pt x="279400" y="74319"/>
                  <a:pt x="270933" y="65852"/>
                  <a:pt x="259644" y="65852"/>
                </a:cubicBezTo>
                <a:cubicBezTo>
                  <a:pt x="248356" y="65852"/>
                  <a:pt x="239889" y="74319"/>
                  <a:pt x="239889" y="85607"/>
                </a:cubicBezTo>
                <a:cubicBezTo>
                  <a:pt x="239889" y="96896"/>
                  <a:pt x="248356" y="105363"/>
                  <a:pt x="259644" y="105363"/>
                </a:cubicBezTo>
                <a:cubicBezTo>
                  <a:pt x="263407" y="105363"/>
                  <a:pt x="268111" y="104422"/>
                  <a:pt x="270933" y="101600"/>
                </a:cubicBezTo>
                <a:lnTo>
                  <a:pt x="284104" y="114770"/>
                </a:lnTo>
                <a:cubicBezTo>
                  <a:pt x="285044" y="115711"/>
                  <a:pt x="285985" y="115711"/>
                  <a:pt x="286926" y="115711"/>
                </a:cubicBezTo>
                <a:moveTo>
                  <a:pt x="237067" y="204141"/>
                </a:moveTo>
                <a:cubicBezTo>
                  <a:pt x="237067" y="206022"/>
                  <a:pt x="238948" y="206963"/>
                  <a:pt x="239889" y="206963"/>
                </a:cubicBezTo>
                <a:lnTo>
                  <a:pt x="285044" y="206963"/>
                </a:lnTo>
                <a:cubicBezTo>
                  <a:pt x="286926" y="206963"/>
                  <a:pt x="287867" y="205081"/>
                  <a:pt x="287867" y="204141"/>
                </a:cubicBezTo>
                <a:cubicBezTo>
                  <a:pt x="287867" y="202259"/>
                  <a:pt x="285985" y="201319"/>
                  <a:pt x="285044" y="201319"/>
                </a:cubicBezTo>
                <a:lnTo>
                  <a:pt x="239889" y="201319"/>
                </a:lnTo>
                <a:cubicBezTo>
                  <a:pt x="238948" y="200378"/>
                  <a:pt x="237067" y="202259"/>
                  <a:pt x="237067" y="204141"/>
                </a:cubicBezTo>
                <a:moveTo>
                  <a:pt x="237067" y="178741"/>
                </a:moveTo>
                <a:cubicBezTo>
                  <a:pt x="237067" y="180622"/>
                  <a:pt x="238948" y="181563"/>
                  <a:pt x="239889" y="181563"/>
                </a:cubicBezTo>
                <a:lnTo>
                  <a:pt x="285044" y="181563"/>
                </a:lnTo>
                <a:cubicBezTo>
                  <a:pt x="286926" y="181563"/>
                  <a:pt x="287867" y="179681"/>
                  <a:pt x="287867" y="178741"/>
                </a:cubicBezTo>
                <a:cubicBezTo>
                  <a:pt x="287867" y="176859"/>
                  <a:pt x="285985" y="175919"/>
                  <a:pt x="285044" y="175919"/>
                </a:cubicBezTo>
                <a:lnTo>
                  <a:pt x="239889" y="175919"/>
                </a:lnTo>
                <a:cubicBezTo>
                  <a:pt x="238948" y="175919"/>
                  <a:pt x="237067" y="177800"/>
                  <a:pt x="237067" y="178741"/>
                </a:cubicBezTo>
                <a:moveTo>
                  <a:pt x="237067" y="154281"/>
                </a:moveTo>
                <a:cubicBezTo>
                  <a:pt x="237067" y="156163"/>
                  <a:pt x="238948" y="157104"/>
                  <a:pt x="239889" y="157104"/>
                </a:cubicBezTo>
                <a:lnTo>
                  <a:pt x="285044" y="157104"/>
                </a:lnTo>
                <a:cubicBezTo>
                  <a:pt x="286926" y="157104"/>
                  <a:pt x="287867" y="155222"/>
                  <a:pt x="287867" y="154281"/>
                </a:cubicBezTo>
                <a:cubicBezTo>
                  <a:pt x="287867" y="152400"/>
                  <a:pt x="285985" y="151459"/>
                  <a:pt x="285044" y="151459"/>
                </a:cubicBezTo>
                <a:lnTo>
                  <a:pt x="239889" y="151459"/>
                </a:lnTo>
                <a:cubicBezTo>
                  <a:pt x="238948" y="151459"/>
                  <a:pt x="237067" y="152400"/>
                  <a:pt x="237067" y="154281"/>
                </a:cubicBezTo>
                <a:moveTo>
                  <a:pt x="122296" y="106304"/>
                </a:moveTo>
                <a:lnTo>
                  <a:pt x="232363" y="106304"/>
                </a:lnTo>
                <a:cubicBezTo>
                  <a:pt x="234244" y="106304"/>
                  <a:pt x="235185" y="104422"/>
                  <a:pt x="235185" y="103481"/>
                </a:cubicBezTo>
                <a:cubicBezTo>
                  <a:pt x="235185" y="101600"/>
                  <a:pt x="233304" y="100659"/>
                  <a:pt x="232363" y="100659"/>
                </a:cubicBezTo>
                <a:lnTo>
                  <a:pt x="122296" y="100659"/>
                </a:lnTo>
                <a:cubicBezTo>
                  <a:pt x="122296" y="100659"/>
                  <a:pt x="121356" y="100659"/>
                  <a:pt x="121356" y="99719"/>
                </a:cubicBezTo>
                <a:lnTo>
                  <a:pt x="121356" y="72437"/>
                </a:lnTo>
                <a:cubicBezTo>
                  <a:pt x="121356" y="72437"/>
                  <a:pt x="121356" y="71496"/>
                  <a:pt x="122296" y="71496"/>
                </a:cubicBezTo>
                <a:lnTo>
                  <a:pt x="232363" y="71496"/>
                </a:lnTo>
                <a:cubicBezTo>
                  <a:pt x="234244" y="71496"/>
                  <a:pt x="235185" y="69615"/>
                  <a:pt x="235185" y="68674"/>
                </a:cubicBezTo>
                <a:cubicBezTo>
                  <a:pt x="235185" y="66793"/>
                  <a:pt x="233304" y="65852"/>
                  <a:pt x="232363" y="65852"/>
                </a:cubicBezTo>
                <a:lnTo>
                  <a:pt x="122296" y="65852"/>
                </a:lnTo>
                <a:cubicBezTo>
                  <a:pt x="118533" y="65852"/>
                  <a:pt x="115711" y="68674"/>
                  <a:pt x="115711" y="72437"/>
                </a:cubicBezTo>
                <a:lnTo>
                  <a:pt x="115711" y="99719"/>
                </a:lnTo>
                <a:cubicBezTo>
                  <a:pt x="114770" y="103481"/>
                  <a:pt x="118533" y="106304"/>
                  <a:pt x="122296" y="106304"/>
                </a:cubicBezTo>
                <a:moveTo>
                  <a:pt x="120415" y="181563"/>
                </a:moveTo>
                <a:cubicBezTo>
                  <a:pt x="120415" y="157104"/>
                  <a:pt x="139230" y="137348"/>
                  <a:pt x="163689" y="135467"/>
                </a:cubicBezTo>
                <a:lnTo>
                  <a:pt x="163689" y="155222"/>
                </a:lnTo>
                <a:cubicBezTo>
                  <a:pt x="150519" y="157104"/>
                  <a:pt x="140170" y="167452"/>
                  <a:pt x="140170" y="181563"/>
                </a:cubicBezTo>
                <a:cubicBezTo>
                  <a:pt x="140170" y="196615"/>
                  <a:pt x="152400" y="207904"/>
                  <a:pt x="166511" y="207904"/>
                </a:cubicBezTo>
                <a:cubicBezTo>
                  <a:pt x="172156" y="207904"/>
                  <a:pt x="176859" y="206022"/>
                  <a:pt x="181563" y="203200"/>
                </a:cubicBezTo>
                <a:lnTo>
                  <a:pt x="195674" y="217311"/>
                </a:lnTo>
                <a:cubicBezTo>
                  <a:pt x="188148" y="223896"/>
                  <a:pt x="177800" y="227659"/>
                  <a:pt x="166511" y="227659"/>
                </a:cubicBezTo>
                <a:cubicBezTo>
                  <a:pt x="141111" y="227659"/>
                  <a:pt x="120415" y="206963"/>
                  <a:pt x="120415" y="181563"/>
                </a:cubicBezTo>
                <a:moveTo>
                  <a:pt x="186267" y="199437"/>
                </a:moveTo>
                <a:cubicBezTo>
                  <a:pt x="189089" y="195674"/>
                  <a:pt x="191911" y="191911"/>
                  <a:pt x="192852" y="187207"/>
                </a:cubicBezTo>
                <a:lnTo>
                  <a:pt x="212607" y="187207"/>
                </a:lnTo>
                <a:cubicBezTo>
                  <a:pt x="211667" y="197556"/>
                  <a:pt x="206963" y="206963"/>
                  <a:pt x="200378" y="213548"/>
                </a:cubicBezTo>
                <a:lnTo>
                  <a:pt x="186267" y="199437"/>
                </a:lnTo>
                <a:close/>
                <a:moveTo>
                  <a:pt x="212607" y="180622"/>
                </a:moveTo>
                <a:lnTo>
                  <a:pt x="192852" y="180622"/>
                </a:lnTo>
                <a:cubicBezTo>
                  <a:pt x="191911" y="167452"/>
                  <a:pt x="182504" y="157104"/>
                  <a:pt x="169333" y="156163"/>
                </a:cubicBezTo>
                <a:lnTo>
                  <a:pt x="169333" y="135467"/>
                </a:lnTo>
                <a:cubicBezTo>
                  <a:pt x="193793" y="137348"/>
                  <a:pt x="212607" y="156163"/>
                  <a:pt x="212607" y="180622"/>
                </a:cubicBezTo>
                <a:moveTo>
                  <a:pt x="166511" y="161807"/>
                </a:moveTo>
                <a:cubicBezTo>
                  <a:pt x="177800" y="161807"/>
                  <a:pt x="186267" y="171215"/>
                  <a:pt x="186267" y="181563"/>
                </a:cubicBezTo>
                <a:cubicBezTo>
                  <a:pt x="186267" y="192852"/>
                  <a:pt x="176859" y="201319"/>
                  <a:pt x="166511" y="201319"/>
                </a:cubicBezTo>
                <a:cubicBezTo>
                  <a:pt x="155222" y="201319"/>
                  <a:pt x="146756" y="191911"/>
                  <a:pt x="146756" y="181563"/>
                </a:cubicBezTo>
                <a:cubicBezTo>
                  <a:pt x="146756" y="170274"/>
                  <a:pt x="155222" y="161807"/>
                  <a:pt x="166511" y="161807"/>
                </a:cubicBezTo>
                <a:moveTo>
                  <a:pt x="113830" y="181563"/>
                </a:moveTo>
                <a:cubicBezTo>
                  <a:pt x="113830" y="210726"/>
                  <a:pt x="137348" y="234244"/>
                  <a:pt x="166511" y="234244"/>
                </a:cubicBezTo>
                <a:cubicBezTo>
                  <a:pt x="179681" y="234244"/>
                  <a:pt x="190970" y="229541"/>
                  <a:pt x="200378" y="222015"/>
                </a:cubicBezTo>
                <a:lnTo>
                  <a:pt x="200378" y="222015"/>
                </a:lnTo>
                <a:lnTo>
                  <a:pt x="205081" y="217311"/>
                </a:lnTo>
                <a:lnTo>
                  <a:pt x="205081" y="217311"/>
                </a:lnTo>
                <a:cubicBezTo>
                  <a:pt x="213548" y="207904"/>
                  <a:pt x="219193" y="194733"/>
                  <a:pt x="219193" y="181563"/>
                </a:cubicBezTo>
                <a:cubicBezTo>
                  <a:pt x="219193" y="152400"/>
                  <a:pt x="195674" y="128881"/>
                  <a:pt x="166511" y="128881"/>
                </a:cubicBezTo>
                <a:cubicBezTo>
                  <a:pt x="137348" y="128881"/>
                  <a:pt x="113830" y="152400"/>
                  <a:pt x="113830" y="181563"/>
                </a:cubicBezTo>
                <a:moveTo>
                  <a:pt x="397933" y="297274"/>
                </a:moveTo>
                <a:cubicBezTo>
                  <a:pt x="396993" y="310444"/>
                  <a:pt x="388526" y="320793"/>
                  <a:pt x="378178" y="320793"/>
                </a:cubicBezTo>
                <a:lnTo>
                  <a:pt x="26341" y="320793"/>
                </a:lnTo>
                <a:cubicBezTo>
                  <a:pt x="15993" y="320793"/>
                  <a:pt x="7526" y="310444"/>
                  <a:pt x="6585" y="297274"/>
                </a:cubicBezTo>
                <a:lnTo>
                  <a:pt x="85607" y="297274"/>
                </a:lnTo>
                <a:lnTo>
                  <a:pt x="89370" y="297274"/>
                </a:lnTo>
                <a:lnTo>
                  <a:pt x="315148" y="297274"/>
                </a:lnTo>
                <a:lnTo>
                  <a:pt x="318911" y="297274"/>
                </a:lnTo>
                <a:lnTo>
                  <a:pt x="397933" y="297274"/>
                </a:lnTo>
                <a:close/>
                <a:moveTo>
                  <a:pt x="351837" y="290689"/>
                </a:moveTo>
                <a:lnTo>
                  <a:pt x="320793" y="290689"/>
                </a:lnTo>
                <a:lnTo>
                  <a:pt x="320793" y="53622"/>
                </a:lnTo>
                <a:lnTo>
                  <a:pt x="351837" y="53622"/>
                </a:lnTo>
                <a:lnTo>
                  <a:pt x="351837" y="290689"/>
                </a:lnTo>
                <a:close/>
                <a:moveTo>
                  <a:pt x="376296" y="290689"/>
                </a:moveTo>
                <a:lnTo>
                  <a:pt x="358422" y="290689"/>
                </a:lnTo>
                <a:lnTo>
                  <a:pt x="358422" y="51741"/>
                </a:lnTo>
                <a:cubicBezTo>
                  <a:pt x="358422" y="48919"/>
                  <a:pt x="356541" y="47037"/>
                  <a:pt x="353719" y="47037"/>
                </a:cubicBezTo>
                <a:lnTo>
                  <a:pt x="320793" y="47037"/>
                </a:lnTo>
                <a:lnTo>
                  <a:pt x="320793" y="29163"/>
                </a:lnTo>
                <a:lnTo>
                  <a:pt x="356541" y="29163"/>
                </a:lnTo>
                <a:cubicBezTo>
                  <a:pt x="367830" y="29163"/>
                  <a:pt x="376296" y="37630"/>
                  <a:pt x="376296" y="48919"/>
                </a:cubicBezTo>
                <a:lnTo>
                  <a:pt x="376296" y="290689"/>
                </a:lnTo>
                <a:close/>
                <a:moveTo>
                  <a:pt x="314207" y="290689"/>
                </a:moveTo>
                <a:lnTo>
                  <a:pt x="91252" y="290689"/>
                </a:lnTo>
                <a:lnTo>
                  <a:pt x="91252" y="38570"/>
                </a:lnTo>
                <a:lnTo>
                  <a:pt x="314207" y="38570"/>
                </a:lnTo>
                <a:cubicBezTo>
                  <a:pt x="314207" y="38570"/>
                  <a:pt x="314207" y="38570"/>
                  <a:pt x="314207" y="38570"/>
                </a:cubicBezTo>
                <a:lnTo>
                  <a:pt x="314207" y="48919"/>
                </a:lnTo>
                <a:cubicBezTo>
                  <a:pt x="314207" y="48919"/>
                  <a:pt x="314207" y="48919"/>
                  <a:pt x="314207" y="49859"/>
                </a:cubicBezTo>
                <a:cubicBezTo>
                  <a:pt x="314207" y="49859"/>
                  <a:pt x="314207" y="49859"/>
                  <a:pt x="314207" y="50800"/>
                </a:cubicBezTo>
                <a:lnTo>
                  <a:pt x="314207" y="290689"/>
                </a:lnTo>
                <a:close/>
                <a:moveTo>
                  <a:pt x="314207" y="32926"/>
                </a:moveTo>
                <a:cubicBezTo>
                  <a:pt x="314207" y="32926"/>
                  <a:pt x="314207" y="32926"/>
                  <a:pt x="314207" y="32926"/>
                </a:cubicBezTo>
                <a:lnTo>
                  <a:pt x="91252" y="32926"/>
                </a:lnTo>
                <a:lnTo>
                  <a:pt x="91252" y="15993"/>
                </a:lnTo>
                <a:cubicBezTo>
                  <a:pt x="91252" y="11289"/>
                  <a:pt x="95015" y="7526"/>
                  <a:pt x="99719" y="7526"/>
                </a:cubicBezTo>
                <a:lnTo>
                  <a:pt x="305741" y="7526"/>
                </a:lnTo>
                <a:cubicBezTo>
                  <a:pt x="310444" y="7526"/>
                  <a:pt x="314207" y="11289"/>
                  <a:pt x="314207" y="15993"/>
                </a:cubicBezTo>
                <a:lnTo>
                  <a:pt x="314207" y="32926"/>
                </a:lnTo>
                <a:close/>
                <a:moveTo>
                  <a:pt x="84667" y="290689"/>
                </a:moveTo>
                <a:lnTo>
                  <a:pt x="52681" y="290689"/>
                </a:lnTo>
                <a:lnTo>
                  <a:pt x="52681" y="53622"/>
                </a:lnTo>
                <a:lnTo>
                  <a:pt x="84667" y="53622"/>
                </a:lnTo>
                <a:lnTo>
                  <a:pt x="84667" y="290689"/>
                </a:lnTo>
                <a:close/>
                <a:moveTo>
                  <a:pt x="84667" y="47037"/>
                </a:moveTo>
                <a:lnTo>
                  <a:pt x="51741" y="47037"/>
                </a:lnTo>
                <a:cubicBezTo>
                  <a:pt x="48919" y="47037"/>
                  <a:pt x="47037" y="48919"/>
                  <a:pt x="47037" y="51741"/>
                </a:cubicBezTo>
                <a:lnTo>
                  <a:pt x="47037" y="290689"/>
                </a:lnTo>
                <a:lnTo>
                  <a:pt x="28222" y="290689"/>
                </a:lnTo>
                <a:lnTo>
                  <a:pt x="28222" y="48919"/>
                </a:lnTo>
                <a:cubicBezTo>
                  <a:pt x="28222" y="37630"/>
                  <a:pt x="36689" y="29163"/>
                  <a:pt x="47978" y="29163"/>
                </a:cubicBezTo>
                <a:lnTo>
                  <a:pt x="84667" y="29163"/>
                </a:lnTo>
                <a:lnTo>
                  <a:pt x="84667" y="47037"/>
                </a:lnTo>
                <a:close/>
                <a:moveTo>
                  <a:pt x="404519" y="294452"/>
                </a:moveTo>
                <a:cubicBezTo>
                  <a:pt x="404519" y="292570"/>
                  <a:pt x="402637" y="291630"/>
                  <a:pt x="401696" y="291630"/>
                </a:cubicBezTo>
                <a:lnTo>
                  <a:pt x="382882" y="291630"/>
                </a:lnTo>
                <a:lnTo>
                  <a:pt x="382882" y="48919"/>
                </a:lnTo>
                <a:cubicBezTo>
                  <a:pt x="382882" y="34807"/>
                  <a:pt x="371593" y="22578"/>
                  <a:pt x="356541" y="22578"/>
                </a:cubicBezTo>
                <a:lnTo>
                  <a:pt x="320793" y="22578"/>
                </a:lnTo>
                <a:lnTo>
                  <a:pt x="320793" y="15052"/>
                </a:lnTo>
                <a:cubicBezTo>
                  <a:pt x="320793" y="6585"/>
                  <a:pt x="314207" y="0"/>
                  <a:pt x="305741" y="0"/>
                </a:cubicBezTo>
                <a:lnTo>
                  <a:pt x="99719" y="0"/>
                </a:lnTo>
                <a:cubicBezTo>
                  <a:pt x="91252" y="0"/>
                  <a:pt x="84667" y="6585"/>
                  <a:pt x="84667" y="15052"/>
                </a:cubicBezTo>
                <a:lnTo>
                  <a:pt x="84667" y="22578"/>
                </a:lnTo>
                <a:lnTo>
                  <a:pt x="47978" y="22578"/>
                </a:lnTo>
                <a:cubicBezTo>
                  <a:pt x="33867" y="22578"/>
                  <a:pt x="21637" y="33867"/>
                  <a:pt x="21637" y="48919"/>
                </a:cubicBezTo>
                <a:lnTo>
                  <a:pt x="21637" y="290689"/>
                </a:lnTo>
                <a:lnTo>
                  <a:pt x="2822" y="290689"/>
                </a:lnTo>
                <a:cubicBezTo>
                  <a:pt x="941" y="290689"/>
                  <a:pt x="0" y="292570"/>
                  <a:pt x="0" y="293511"/>
                </a:cubicBezTo>
                <a:cubicBezTo>
                  <a:pt x="0" y="311385"/>
                  <a:pt x="11289" y="326437"/>
                  <a:pt x="26341" y="326437"/>
                </a:cubicBezTo>
                <a:lnTo>
                  <a:pt x="378178" y="326437"/>
                </a:lnTo>
                <a:cubicBezTo>
                  <a:pt x="392289" y="326437"/>
                  <a:pt x="404519" y="312326"/>
                  <a:pt x="404519" y="294452"/>
                </a:cubicBezTo>
              </a:path>
            </a:pathLst>
          </a:custGeom>
          <a:solidFill>
            <a:schemeClr val="accent4"/>
          </a:solidFill>
          <a:ln w="0" cap="flat">
            <a:solidFill>
              <a:srgbClr val="95C8E6">
                <a:alpha val="20000"/>
              </a:srgbClr>
            </a:solidFill>
            <a:prstDash val="solid"/>
            <a:miter/>
          </a:ln>
        </p:spPr>
        <p:txBody>
          <a:bodyPr rtlCol="0" anchor="ctr"/>
          <a:lstStyle/>
          <a:p>
            <a:endParaRPr lang="en-US"/>
          </a:p>
        </p:txBody>
      </p:sp>
      <p:sp>
        <p:nvSpPr>
          <p:cNvPr id="2" name="Slide Number Placeholder 1">
            <a:extLst>
              <a:ext uri="{FF2B5EF4-FFF2-40B4-BE49-F238E27FC236}">
                <a16:creationId xmlns:a16="http://schemas.microsoft.com/office/drawing/2014/main" id="{9939CF0B-D49E-3C4F-A5DC-6F7AE62983C4}"/>
              </a:ext>
            </a:extLst>
          </p:cNvPr>
          <p:cNvSpPr>
            <a:spLocks noGrp="1"/>
          </p:cNvSpPr>
          <p:nvPr>
            <p:ph type="sldNum" sz="quarter" idx="58"/>
          </p:nvPr>
        </p:nvSpPr>
        <p:spPr/>
        <p:txBody>
          <a:bodyPr/>
          <a:lstStyle/>
          <a:p>
            <a:fld id="{2FB61A34-D83D-CB4E-B318-B20B573BE2EC}" type="slidenum">
              <a:rPr lang="en-US" smtClean="0"/>
              <a:pPr/>
              <a:t>23</a:t>
            </a:fld>
            <a:endParaRPr lang="en-US" spc="50"/>
          </a:p>
        </p:txBody>
      </p:sp>
    </p:spTree>
    <p:extLst>
      <p:ext uri="{BB962C8B-B14F-4D97-AF65-F5344CB8AC3E}">
        <p14:creationId xmlns:p14="http://schemas.microsoft.com/office/powerpoint/2010/main" val="427965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532AC4-5812-0141-BF68-968EEE99C69C}"/>
              </a:ext>
            </a:extLst>
          </p:cNvPr>
          <p:cNvSpPr/>
          <p:nvPr/>
        </p:nvSpPr>
        <p:spPr>
          <a:xfrm>
            <a:off x="612605" y="1235676"/>
            <a:ext cx="1512758" cy="3329429"/>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47B8D25-97E5-C44E-BF67-B3BC41E0B8BA}"/>
              </a:ext>
            </a:extLst>
          </p:cNvPr>
          <p:cNvSpPr>
            <a:spLocks noGrp="1"/>
          </p:cNvSpPr>
          <p:nvPr>
            <p:ph type="title"/>
          </p:nvPr>
        </p:nvSpPr>
        <p:spPr/>
        <p:txBody>
          <a:bodyPr/>
          <a:lstStyle/>
          <a:p>
            <a:r>
              <a:rPr lang="en-US"/>
              <a:t>The ddm way</a:t>
            </a:r>
          </a:p>
        </p:txBody>
      </p:sp>
      <p:sp>
        <p:nvSpPr>
          <p:cNvPr id="15" name="Text Placeholder 14">
            <a:extLst>
              <a:ext uri="{FF2B5EF4-FFF2-40B4-BE49-F238E27FC236}">
                <a16:creationId xmlns:a16="http://schemas.microsoft.com/office/drawing/2014/main" id="{389B745B-69CE-5347-88E4-D748CD32C836}"/>
              </a:ext>
            </a:extLst>
          </p:cNvPr>
          <p:cNvSpPr>
            <a:spLocks noGrp="1"/>
          </p:cNvSpPr>
          <p:nvPr>
            <p:ph type="body" sz="quarter" idx="10"/>
          </p:nvPr>
        </p:nvSpPr>
        <p:spPr>
          <a:xfrm>
            <a:off x="740124" y="1335024"/>
            <a:ext cx="1302860" cy="3706072"/>
          </a:xfrm>
        </p:spPr>
        <p:txBody>
          <a:bodyPr>
            <a:normAutofit/>
          </a:bodyPr>
          <a:lstStyle/>
          <a:p>
            <a:r>
              <a:rPr lang="en-US" sz="1000" dirty="0">
                <a:solidFill>
                  <a:schemeClr val="accent1"/>
                </a:solidFill>
              </a:rPr>
              <a:t>OUR APPROACH</a:t>
            </a:r>
          </a:p>
          <a:p>
            <a:pPr lvl="1"/>
            <a:r>
              <a:rPr lang="en-US" sz="900" dirty="0"/>
              <a:t>With a commitment to effectiveness, we’ve found the best approach to helping our clients combines impactful strategies with dynamic solutions and proven execution. This holistic approach effectively solves marketing and communications challenges and delivers targeted and strategic outcomes.</a:t>
            </a:r>
          </a:p>
          <a:p>
            <a:pPr lvl="1"/>
            <a:endParaRPr lang="en-US" sz="875" dirty="0"/>
          </a:p>
        </p:txBody>
      </p:sp>
      <p:sp>
        <p:nvSpPr>
          <p:cNvPr id="19" name="Slide Number Placeholder 16">
            <a:extLst>
              <a:ext uri="{FF2B5EF4-FFF2-40B4-BE49-F238E27FC236}">
                <a16:creationId xmlns:a16="http://schemas.microsoft.com/office/drawing/2014/main" id="{FDB6A861-B957-AE47-9186-9046D41756C5}"/>
              </a:ext>
            </a:extLst>
          </p:cNvPr>
          <p:cNvSpPr>
            <a:spLocks noGrp="1"/>
          </p:cNvSpPr>
          <p:nvPr>
            <p:ph type="sldNum" sz="quarter" idx="13"/>
          </p:nvPr>
        </p:nvSpPr>
        <p:spPr/>
        <p:txBody>
          <a:bodyPr/>
          <a:lstStyle/>
          <a:p>
            <a:fld id="{2FB61A34-D83D-CB4E-B318-B20B573BE2EC}" type="slidenum">
              <a:rPr lang="en-US" smtClean="0"/>
              <a:pPr/>
              <a:t>24</a:t>
            </a:fld>
            <a:endParaRPr lang="en-US"/>
          </a:p>
        </p:txBody>
      </p:sp>
      <p:pic>
        <p:nvPicPr>
          <p:cNvPr id="3" name="Picture 2">
            <a:extLst>
              <a:ext uri="{FF2B5EF4-FFF2-40B4-BE49-F238E27FC236}">
                <a16:creationId xmlns:a16="http://schemas.microsoft.com/office/drawing/2014/main" id="{FB3FA74B-E699-1048-A845-A58FB34D34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04" t="7305" r="6604" b="7305"/>
          <a:stretch/>
        </p:blipFill>
        <p:spPr>
          <a:xfrm>
            <a:off x="2698146" y="1235676"/>
            <a:ext cx="5414497" cy="3329429"/>
          </a:xfrm>
          <a:prstGeom prst="rect">
            <a:avLst/>
          </a:prstGeom>
        </p:spPr>
      </p:pic>
    </p:spTree>
    <p:extLst>
      <p:ext uri="{BB962C8B-B14F-4D97-AF65-F5344CB8AC3E}">
        <p14:creationId xmlns:p14="http://schemas.microsoft.com/office/powerpoint/2010/main" val="292427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58716E2-DD3D-7C49-B5AA-738F04682BB3}"/>
              </a:ext>
            </a:extLst>
          </p:cNvPr>
          <p:cNvSpPr>
            <a:spLocks noGrp="1"/>
          </p:cNvSpPr>
          <p:nvPr>
            <p:ph type="body" sz="quarter" idx="27"/>
          </p:nvPr>
        </p:nvSpPr>
        <p:spPr/>
        <p:txBody>
          <a:bodyPr/>
          <a:lstStyle/>
          <a:p>
            <a:r>
              <a:rPr lang="en-US"/>
              <a:t>Thank you.</a:t>
            </a:r>
          </a:p>
        </p:txBody>
      </p:sp>
      <p:cxnSp>
        <p:nvCxnSpPr>
          <p:cNvPr id="7" name="Straight Connector 6">
            <a:extLst>
              <a:ext uri="{FF2B5EF4-FFF2-40B4-BE49-F238E27FC236}">
                <a16:creationId xmlns:a16="http://schemas.microsoft.com/office/drawing/2014/main" id="{166FA7EA-192B-514A-92B3-CAE20006BE80}"/>
              </a:ext>
            </a:extLst>
          </p:cNvPr>
          <p:cNvCxnSpPr>
            <a:cxnSpLocks/>
          </p:cNvCxnSpPr>
          <p:nvPr/>
        </p:nvCxnSpPr>
        <p:spPr>
          <a:xfrm>
            <a:off x="1075126" y="2586731"/>
            <a:ext cx="38342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10E1BBEF-D5BE-2747-B1EF-D3A4C5214C49}"/>
              </a:ext>
            </a:extLst>
          </p:cNvPr>
          <p:cNvSpPr txBox="1">
            <a:spLocks/>
          </p:cNvSpPr>
          <p:nvPr/>
        </p:nvSpPr>
        <p:spPr>
          <a:xfrm>
            <a:off x="612742" y="2931839"/>
            <a:ext cx="2129987" cy="1489237"/>
          </a:xfrm>
          <a:prstGeom prst="rect">
            <a:avLst/>
          </a:prstGeom>
        </p:spPr>
        <p:txBody>
          <a:bodyPr vert="horz" lIns="457200" tIns="0" rIns="91440" bIns="0" rtlCol="0" anchor="t">
            <a:normAutofit/>
          </a:bodyPr>
          <a:lstStyle>
            <a:lvl1pPr marL="0" indent="0" algn="l" defTabSz="685800" rtl="0" eaLnBrk="1" latinLnBrk="0" hangingPunct="1">
              <a:lnSpc>
                <a:spcPct val="125000"/>
              </a:lnSpc>
              <a:spcBef>
                <a:spcPts val="450"/>
              </a:spcBef>
              <a:buFont typeface="Arial" panose="020B0604020202020204" pitchFamily="34" charset="0"/>
              <a:buNone/>
              <a:defRPr sz="950" b="1" i="0" kern="1200" spc="30" baseline="0">
                <a:solidFill>
                  <a:schemeClr val="accent4"/>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25000"/>
              </a:lnSpc>
              <a:spcBef>
                <a:spcPts val="0"/>
              </a:spcBef>
              <a:spcAft>
                <a:spcPts val="563"/>
              </a:spcAft>
              <a:buFont typeface="Arial" panose="020B0604020202020204" pitchFamily="34" charset="0"/>
              <a:buNone/>
              <a:defRPr sz="950" b="0" i="0" kern="1200" spc="30" baseline="0">
                <a:solidFill>
                  <a:schemeClr val="accent4"/>
                </a:solidFill>
                <a:latin typeface="Arial" panose="020B0604020202020204" pitchFamily="34" charset="0"/>
                <a:ea typeface="+mn-ea"/>
                <a:cs typeface="Arial" panose="020B0604020202020204" pitchFamily="34" charset="0"/>
              </a:defRPr>
            </a:lvl2pPr>
            <a:lvl3pPr marL="0" indent="0" algn="l" defTabSz="685800" rtl="0" eaLnBrk="1" latinLnBrk="0" hangingPunct="1">
              <a:lnSpc>
                <a:spcPct val="125000"/>
              </a:lnSpc>
              <a:spcBef>
                <a:spcPts val="113"/>
              </a:spcBef>
              <a:spcAft>
                <a:spcPts val="113"/>
              </a:spcAft>
              <a:buClr>
                <a:schemeClr val="accent1"/>
              </a:buClr>
              <a:buFont typeface="System Font Regular"/>
              <a:buNone/>
              <a:defRPr sz="850" b="1" i="0" kern="1200" spc="30" baseline="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25000"/>
              </a:lnSpc>
              <a:spcBef>
                <a:spcPts val="113"/>
              </a:spcBef>
              <a:buFont typeface="System Font Regular"/>
              <a:buNone/>
              <a:defRPr sz="850" b="0" i="0" kern="1200" spc="30" baseline="0">
                <a:solidFill>
                  <a:schemeClr val="accent4"/>
                </a:solidFill>
                <a:latin typeface="Arial" panose="020B0604020202020204" pitchFamily="34" charset="0"/>
                <a:ea typeface="+mn-ea"/>
                <a:cs typeface="Arial" panose="020B0604020202020204" pitchFamily="34" charset="0"/>
              </a:defRPr>
            </a:lvl4pPr>
            <a:lvl5pPr marL="85731" indent="-85726" algn="l" defTabSz="685800" rtl="0" eaLnBrk="1" latinLnBrk="0" hangingPunct="1">
              <a:lnSpc>
                <a:spcPct val="125000"/>
              </a:lnSpc>
              <a:spcBef>
                <a:spcPts val="113"/>
              </a:spcBef>
              <a:buFont typeface="System Font Regular"/>
              <a:buChar char="‣"/>
              <a:defRPr sz="850" b="0" i="0" kern="1200" spc="30" baseline="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dirty="0">
                <a:solidFill>
                  <a:schemeClr val="bg1"/>
                </a:solidFill>
                <a:latin typeface="Arial"/>
                <a:cs typeface="Arial"/>
              </a:rPr>
              <a:t>John Williamson</a:t>
            </a:r>
          </a:p>
          <a:p>
            <a:pPr lvl="2">
              <a:lnSpc>
                <a:spcPct val="114000"/>
              </a:lnSpc>
              <a:spcAft>
                <a:spcPts val="300"/>
              </a:spcAft>
            </a:pPr>
            <a:r>
              <a:rPr lang="en-US" dirty="0">
                <a:solidFill>
                  <a:schemeClr val="bg1"/>
                </a:solidFill>
                <a:latin typeface="Arial"/>
                <a:cs typeface="Arial"/>
              </a:rPr>
              <a:t>Account Leader</a:t>
            </a:r>
            <a:endParaRPr lang="en-US" dirty="0">
              <a:solidFill>
                <a:schemeClr val="bg1"/>
              </a:solidFill>
            </a:endParaRPr>
          </a:p>
          <a:p>
            <a:pPr lvl="3">
              <a:lnSpc>
                <a:spcPct val="114000"/>
              </a:lnSpc>
            </a:pPr>
            <a:r>
              <a:rPr lang="en-US" dirty="0" err="1">
                <a:solidFill>
                  <a:schemeClr val="bg1"/>
                </a:solidFill>
                <a:latin typeface="Arial"/>
                <a:cs typeface="Arial"/>
              </a:rPr>
              <a:t>johnw@teamddm.com</a:t>
            </a:r>
            <a:endParaRPr lang="en-US" dirty="0">
              <a:solidFill>
                <a:schemeClr val="bg1"/>
              </a:solidFill>
              <a:latin typeface="Arial"/>
              <a:cs typeface="Arial"/>
            </a:endParaRPr>
          </a:p>
          <a:p>
            <a:pPr lvl="3">
              <a:lnSpc>
                <a:spcPct val="114000"/>
              </a:lnSpc>
            </a:pPr>
            <a:r>
              <a:rPr lang="en-US" dirty="0">
                <a:solidFill>
                  <a:schemeClr val="bg1"/>
                </a:solidFill>
                <a:latin typeface="Arial"/>
                <a:cs typeface="Arial"/>
              </a:rPr>
              <a:t>C 616 570 8309</a:t>
            </a:r>
          </a:p>
          <a:p>
            <a:endParaRPr lang="en-US" dirty="0">
              <a:solidFill>
                <a:schemeClr val="bg1"/>
              </a:solidFill>
            </a:endParaRPr>
          </a:p>
        </p:txBody>
      </p:sp>
    </p:spTree>
    <p:extLst>
      <p:ext uri="{BB962C8B-B14F-4D97-AF65-F5344CB8AC3E}">
        <p14:creationId xmlns:p14="http://schemas.microsoft.com/office/powerpoint/2010/main" val="39978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251FF2-C6C8-A741-B775-C66371D8A91A}"/>
              </a:ext>
            </a:extLst>
          </p:cNvPr>
          <p:cNvSpPr>
            <a:spLocks noGrp="1"/>
          </p:cNvSpPr>
          <p:nvPr>
            <p:ph type="title"/>
          </p:nvPr>
        </p:nvSpPr>
        <p:spPr/>
        <p:txBody>
          <a:bodyPr/>
          <a:lstStyle/>
          <a:p>
            <a:pPr>
              <a:lnSpc>
                <a:spcPct val="100000"/>
              </a:lnSpc>
            </a:pPr>
            <a:r>
              <a:rPr lang="en-US" dirty="0">
                <a:latin typeface="Arial"/>
                <a:cs typeface="Arial"/>
              </a:rPr>
              <a:t>Agency overview</a:t>
            </a:r>
          </a:p>
        </p:txBody>
      </p:sp>
      <p:cxnSp>
        <p:nvCxnSpPr>
          <p:cNvPr id="4" name="Straight Connector 3">
            <a:extLst>
              <a:ext uri="{FF2B5EF4-FFF2-40B4-BE49-F238E27FC236}">
                <a16:creationId xmlns:a16="http://schemas.microsoft.com/office/drawing/2014/main" id="{D42BD3D2-9AAE-4E49-96CD-8741FC62F73F}"/>
              </a:ext>
            </a:extLst>
          </p:cNvPr>
          <p:cNvCxnSpPr>
            <a:cxnSpLocks/>
          </p:cNvCxnSpPr>
          <p:nvPr/>
        </p:nvCxnSpPr>
        <p:spPr>
          <a:xfrm>
            <a:off x="992404" y="3532413"/>
            <a:ext cx="715919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7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D1CC2B61-61FA-C842-9286-DDBF9208EB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261" y="272381"/>
            <a:ext cx="4273273" cy="4458448"/>
          </a:xfrm>
          <a:prstGeom prst="rect">
            <a:avLst/>
          </a:prstGeom>
        </p:spPr>
      </p:pic>
      <p:pic>
        <p:nvPicPr>
          <p:cNvPr id="70" name="Graphic 69">
            <a:extLst>
              <a:ext uri="{FF2B5EF4-FFF2-40B4-BE49-F238E27FC236}">
                <a16:creationId xmlns:a16="http://schemas.microsoft.com/office/drawing/2014/main" id="{DA87EB12-0EF2-734D-BC5A-C3FC478F9A2B}"/>
              </a:ext>
            </a:extLst>
          </p:cNvPr>
          <p:cNvPicPr>
            <a:picLocks noChangeAspect="1"/>
          </p:cNvPicPr>
          <p:nvPr/>
        </p:nvPicPr>
        <p:blipFill>
          <a:blip r:embed="rId5">
            <a:alphaModFix/>
            <a:extLst>
              <a:ext uri="{96DAC541-7B7A-43D3-8B79-37D633B846F1}">
                <asvg:svgBlip xmlns:asvg="http://schemas.microsoft.com/office/drawing/2016/SVG/main" r:embed="rId6"/>
              </a:ext>
            </a:extLst>
          </a:blip>
          <a:stretch>
            <a:fillRect/>
          </a:stretch>
        </p:blipFill>
        <p:spPr>
          <a:xfrm>
            <a:off x="5412592" y="2134344"/>
            <a:ext cx="2914097" cy="2914097"/>
          </a:xfrm>
          <a:prstGeom prst="rect">
            <a:avLst/>
          </a:prstGeom>
        </p:spPr>
      </p:pic>
      <p:sp>
        <p:nvSpPr>
          <p:cNvPr id="2" name="Title 1">
            <a:extLst>
              <a:ext uri="{FF2B5EF4-FFF2-40B4-BE49-F238E27FC236}">
                <a16:creationId xmlns:a16="http://schemas.microsoft.com/office/drawing/2014/main" id="{B4A29DE5-37C5-1342-91AB-738708112F64}"/>
              </a:ext>
            </a:extLst>
          </p:cNvPr>
          <p:cNvSpPr>
            <a:spLocks noGrp="1"/>
          </p:cNvSpPr>
          <p:nvPr>
            <p:ph type="title"/>
          </p:nvPr>
        </p:nvSpPr>
        <p:spPr/>
        <p:txBody>
          <a:bodyPr/>
          <a:lstStyle/>
          <a:p>
            <a:r>
              <a:rPr lang="en-US"/>
              <a:t>Who we are</a:t>
            </a:r>
          </a:p>
        </p:txBody>
      </p:sp>
      <p:grpSp>
        <p:nvGrpSpPr>
          <p:cNvPr id="24" name="Group 23">
            <a:extLst>
              <a:ext uri="{FF2B5EF4-FFF2-40B4-BE49-F238E27FC236}">
                <a16:creationId xmlns:a16="http://schemas.microsoft.com/office/drawing/2014/main" id="{C1422CD1-EA38-E648-A0A1-D4ADDE043EB9}"/>
              </a:ext>
            </a:extLst>
          </p:cNvPr>
          <p:cNvGrpSpPr/>
          <p:nvPr/>
        </p:nvGrpSpPr>
        <p:grpSpPr>
          <a:xfrm>
            <a:off x="617220" y="1404074"/>
            <a:ext cx="5033880" cy="533971"/>
            <a:chOff x="617220" y="1407133"/>
            <a:chExt cx="5033880" cy="533971"/>
          </a:xfrm>
        </p:grpSpPr>
        <p:grpSp>
          <p:nvGrpSpPr>
            <p:cNvPr id="33" name="Group 32">
              <a:extLst>
                <a:ext uri="{FF2B5EF4-FFF2-40B4-BE49-F238E27FC236}">
                  <a16:creationId xmlns:a16="http://schemas.microsoft.com/office/drawing/2014/main" id="{B28BA962-9ACB-6541-B499-92C4ECC09DAA}"/>
                </a:ext>
              </a:extLst>
            </p:cNvPr>
            <p:cNvGrpSpPr/>
            <p:nvPr/>
          </p:nvGrpSpPr>
          <p:grpSpPr>
            <a:xfrm>
              <a:off x="617220" y="1407133"/>
              <a:ext cx="753540" cy="533971"/>
              <a:chOff x="687240" y="1544842"/>
              <a:chExt cx="753540" cy="533971"/>
            </a:xfrm>
          </p:grpSpPr>
          <p:sp>
            <p:nvSpPr>
              <p:cNvPr id="7" name="Rectangle 6">
                <a:extLst>
                  <a:ext uri="{FF2B5EF4-FFF2-40B4-BE49-F238E27FC236}">
                    <a16:creationId xmlns:a16="http://schemas.microsoft.com/office/drawing/2014/main" id="{6CF2F40D-3736-0343-B14D-054590D847B1}"/>
                  </a:ext>
                </a:extLst>
              </p:cNvPr>
              <p:cNvSpPr/>
              <p:nvPr/>
            </p:nvSpPr>
            <p:spPr>
              <a:xfrm>
                <a:off x="687240" y="1544842"/>
                <a:ext cx="742191" cy="136704"/>
              </a:xfrm>
              <a:prstGeom prst="rect">
                <a:avLst/>
              </a:prstGeom>
            </p:spPr>
            <p:txBody>
              <a:bodyPr wrap="none" lIns="0" tIns="0" rIns="0" bIns="0">
                <a:spAutoFit/>
              </a:bodyPr>
              <a:lstStyle/>
              <a:p>
                <a:pPr marL="0" lvl="3" defTabSz="685766">
                  <a:lnSpc>
                    <a:spcPct val="114000"/>
                  </a:lnSpc>
                  <a:spcAft>
                    <a:spcPts val="300"/>
                  </a:spcAft>
                  <a:buClr>
                    <a:srgbClr val="5B6773"/>
                  </a:buClr>
                </a:pPr>
                <a:r>
                  <a:rPr lang="en-US" sz="850" cap="all" spc="50">
                    <a:solidFill>
                      <a:schemeClr val="tx2"/>
                    </a:solidFill>
                    <a:latin typeface="Arial" panose="020B0604020202020204" pitchFamily="34" charset="0"/>
                    <a:cs typeface="Arial" panose="020B0604020202020204" pitchFamily="34" charset="0"/>
                  </a:rPr>
                  <a:t>FOUNDED IN</a:t>
                </a:r>
              </a:p>
            </p:txBody>
          </p:sp>
          <p:sp>
            <p:nvSpPr>
              <p:cNvPr id="8" name="Rectangle 7">
                <a:extLst>
                  <a:ext uri="{FF2B5EF4-FFF2-40B4-BE49-F238E27FC236}">
                    <a16:creationId xmlns:a16="http://schemas.microsoft.com/office/drawing/2014/main" id="{E67B712A-CB3F-EC4B-AD46-FCFB7198A0BA}"/>
                  </a:ext>
                </a:extLst>
              </p:cNvPr>
              <p:cNvSpPr/>
              <p:nvPr/>
            </p:nvSpPr>
            <p:spPr>
              <a:xfrm>
                <a:off x="687240" y="1660750"/>
                <a:ext cx="753540" cy="418063"/>
              </a:xfrm>
              <a:prstGeom prst="rect">
                <a:avLst/>
              </a:prstGeom>
            </p:spPr>
            <p:txBody>
              <a:bodyPr wrap="none" lIns="0" tIns="0" rIns="0" bIns="0">
                <a:spAutoFit/>
              </a:bodyPr>
              <a:lstStyle/>
              <a:p>
                <a:pPr marL="0" lvl="3" defTabSz="685766">
                  <a:lnSpc>
                    <a:spcPct val="114000"/>
                  </a:lnSpc>
                  <a:spcAft>
                    <a:spcPts val="300"/>
                  </a:spcAft>
                  <a:buClr>
                    <a:srgbClr val="5B6773"/>
                  </a:buClr>
                </a:pPr>
                <a:r>
                  <a:rPr lang="en-US" sz="2600" b="1" spc="-20">
                    <a:solidFill>
                      <a:schemeClr val="accent1"/>
                    </a:solidFill>
                    <a:latin typeface="Arial" panose="020B0604020202020204" pitchFamily="34" charset="0"/>
                    <a:cs typeface="Arial" panose="020B0604020202020204" pitchFamily="34" charset="0"/>
                  </a:rPr>
                  <a:t>1</a:t>
                </a:r>
                <a:r>
                  <a:rPr lang="en-US" sz="2600" b="1" spc="19">
                    <a:solidFill>
                      <a:schemeClr val="accent1"/>
                    </a:solidFill>
                    <a:latin typeface="Arial" panose="020B0604020202020204" pitchFamily="34" charset="0"/>
                    <a:cs typeface="Arial" panose="020B0604020202020204" pitchFamily="34" charset="0"/>
                  </a:rPr>
                  <a:t>990</a:t>
                </a:r>
              </a:p>
            </p:txBody>
          </p:sp>
        </p:grpSp>
        <p:grpSp>
          <p:nvGrpSpPr>
            <p:cNvPr id="34" name="Group 33">
              <a:extLst>
                <a:ext uri="{FF2B5EF4-FFF2-40B4-BE49-F238E27FC236}">
                  <a16:creationId xmlns:a16="http://schemas.microsoft.com/office/drawing/2014/main" id="{1611D1DC-4D39-3140-B8DB-5FD68F9F8BA5}"/>
                </a:ext>
              </a:extLst>
            </p:cNvPr>
            <p:cNvGrpSpPr/>
            <p:nvPr/>
          </p:nvGrpSpPr>
          <p:grpSpPr>
            <a:xfrm>
              <a:off x="2039738" y="1410082"/>
              <a:ext cx="2217338" cy="528072"/>
              <a:chOff x="2177836" y="1550741"/>
              <a:chExt cx="2217338" cy="528072"/>
            </a:xfrm>
          </p:grpSpPr>
          <p:sp>
            <p:nvSpPr>
              <p:cNvPr id="15" name="Rectangle 14">
                <a:extLst>
                  <a:ext uri="{FF2B5EF4-FFF2-40B4-BE49-F238E27FC236}">
                    <a16:creationId xmlns:a16="http://schemas.microsoft.com/office/drawing/2014/main" id="{875B532B-11C3-5C45-82AC-1087C84E22B5}"/>
                  </a:ext>
                </a:extLst>
              </p:cNvPr>
              <p:cNvSpPr/>
              <p:nvPr/>
            </p:nvSpPr>
            <p:spPr>
              <a:xfrm>
                <a:off x="2177836" y="1660750"/>
                <a:ext cx="2217338" cy="418063"/>
              </a:xfrm>
              <a:prstGeom prst="rect">
                <a:avLst/>
              </a:prstGeom>
            </p:spPr>
            <p:txBody>
              <a:bodyPr wrap="none" lIns="0" tIns="0" rIns="0" bIns="0">
                <a:spAutoFit/>
              </a:bodyPr>
              <a:lstStyle/>
              <a:p>
                <a:pPr marL="0" lvl="3" defTabSz="685766">
                  <a:lnSpc>
                    <a:spcPct val="114000"/>
                  </a:lnSpc>
                  <a:spcAft>
                    <a:spcPts val="300"/>
                  </a:spcAft>
                  <a:buClr>
                    <a:srgbClr val="5B6773"/>
                  </a:buClr>
                </a:pPr>
                <a:r>
                  <a:rPr lang="en-US" sz="2600" b="1" spc="19">
                    <a:solidFill>
                      <a:schemeClr val="accent1"/>
                    </a:solidFill>
                    <a:latin typeface="Arial" panose="020B0604020202020204" pitchFamily="34" charset="0"/>
                    <a:cs typeface="Arial" panose="020B0604020202020204" pitchFamily="34" charset="0"/>
                  </a:rPr>
                  <a:t>Grand Rapids</a:t>
                </a:r>
              </a:p>
            </p:txBody>
          </p:sp>
          <p:sp>
            <p:nvSpPr>
              <p:cNvPr id="27" name="Rectangle 26">
                <a:extLst>
                  <a:ext uri="{FF2B5EF4-FFF2-40B4-BE49-F238E27FC236}">
                    <a16:creationId xmlns:a16="http://schemas.microsoft.com/office/drawing/2014/main" id="{34693F47-F888-B343-8C89-4F8521DF40F4}"/>
                  </a:ext>
                </a:extLst>
              </p:cNvPr>
              <p:cNvSpPr/>
              <p:nvPr/>
            </p:nvSpPr>
            <p:spPr>
              <a:xfrm>
                <a:off x="2177836" y="1550741"/>
                <a:ext cx="2217333" cy="130805"/>
              </a:xfrm>
              <a:prstGeom prst="rect">
                <a:avLst/>
              </a:prstGeom>
            </p:spPr>
            <p:txBody>
              <a:bodyPr wrap="square" lIns="0" tIns="0" rIns="0" bIns="0">
                <a:spAutoFit/>
              </a:bodyPr>
              <a:lstStyle/>
              <a:p>
                <a:pPr marL="0" lvl="3" defTabSz="685766">
                  <a:spcAft>
                    <a:spcPts val="300"/>
                  </a:spcAft>
                  <a:buClr>
                    <a:srgbClr val="5B6773"/>
                  </a:buClr>
                </a:pPr>
                <a:r>
                  <a:rPr lang="en-US" sz="850" cap="all" spc="50">
                    <a:solidFill>
                      <a:schemeClr val="tx2"/>
                    </a:solidFill>
                    <a:latin typeface="Arial" panose="020B0604020202020204" pitchFamily="34" charset="0"/>
                    <a:cs typeface="Arial" panose="020B0604020202020204" pitchFamily="34" charset="0"/>
                  </a:rPr>
                  <a:t>HEADQUARTERED IN WEST Michigan</a:t>
                </a:r>
              </a:p>
            </p:txBody>
          </p:sp>
        </p:grpSp>
        <p:grpSp>
          <p:nvGrpSpPr>
            <p:cNvPr id="35" name="Group 34">
              <a:extLst>
                <a:ext uri="{FF2B5EF4-FFF2-40B4-BE49-F238E27FC236}">
                  <a16:creationId xmlns:a16="http://schemas.microsoft.com/office/drawing/2014/main" id="{CCDD349B-6F47-434D-93B7-C0E00388FDD5}"/>
                </a:ext>
              </a:extLst>
            </p:cNvPr>
            <p:cNvGrpSpPr/>
            <p:nvPr/>
          </p:nvGrpSpPr>
          <p:grpSpPr>
            <a:xfrm>
              <a:off x="4926054" y="1410082"/>
              <a:ext cx="725046" cy="528072"/>
              <a:chOff x="5249869" y="1550741"/>
              <a:chExt cx="725046" cy="528072"/>
            </a:xfrm>
          </p:grpSpPr>
          <p:sp>
            <p:nvSpPr>
              <p:cNvPr id="28" name="Rectangle 27">
                <a:extLst>
                  <a:ext uri="{FF2B5EF4-FFF2-40B4-BE49-F238E27FC236}">
                    <a16:creationId xmlns:a16="http://schemas.microsoft.com/office/drawing/2014/main" id="{B2F78FBE-83AA-4C41-8FB4-BDAD6C6F3225}"/>
                  </a:ext>
                </a:extLst>
              </p:cNvPr>
              <p:cNvSpPr/>
              <p:nvPr/>
            </p:nvSpPr>
            <p:spPr>
              <a:xfrm>
                <a:off x="5249869" y="1660750"/>
                <a:ext cx="508216" cy="418063"/>
              </a:xfrm>
              <a:prstGeom prst="rect">
                <a:avLst/>
              </a:prstGeom>
            </p:spPr>
            <p:txBody>
              <a:bodyPr wrap="none" lIns="0" tIns="0" rIns="0" bIns="0">
                <a:spAutoFit/>
              </a:bodyPr>
              <a:lstStyle/>
              <a:p>
                <a:pPr marL="0" lvl="3" defTabSz="685766">
                  <a:lnSpc>
                    <a:spcPct val="114000"/>
                  </a:lnSpc>
                  <a:spcAft>
                    <a:spcPts val="300"/>
                  </a:spcAft>
                  <a:buClr>
                    <a:srgbClr val="5B6773"/>
                  </a:buClr>
                </a:pPr>
                <a:r>
                  <a:rPr lang="en-US" sz="2600" b="1" spc="19" dirty="0">
                    <a:solidFill>
                      <a:schemeClr val="accent1"/>
                    </a:solidFill>
                    <a:latin typeface="Arial" panose="020B0604020202020204" pitchFamily="34" charset="0"/>
                    <a:cs typeface="Arial" panose="020B0604020202020204" pitchFamily="34" charset="0"/>
                  </a:rPr>
                  <a:t>50</a:t>
                </a:r>
                <a:r>
                  <a:rPr lang="en-US" sz="2600" b="1" spc="19" baseline="10000" dirty="0">
                    <a:solidFill>
                      <a:schemeClr val="accent1"/>
                    </a:solidFill>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33DB13FF-4AE9-3B4B-AD9D-890783B29E6B}"/>
                  </a:ext>
                </a:extLst>
              </p:cNvPr>
              <p:cNvSpPr/>
              <p:nvPr/>
            </p:nvSpPr>
            <p:spPr>
              <a:xfrm>
                <a:off x="5249871" y="1550741"/>
                <a:ext cx="725044" cy="130805"/>
              </a:xfrm>
              <a:prstGeom prst="rect">
                <a:avLst/>
              </a:prstGeom>
            </p:spPr>
            <p:txBody>
              <a:bodyPr wrap="square" lIns="0" tIns="0" rIns="0" bIns="0">
                <a:spAutoFit/>
              </a:bodyPr>
              <a:lstStyle/>
              <a:p>
                <a:pPr marL="0" lvl="3" defTabSz="685766">
                  <a:spcAft>
                    <a:spcPts val="300"/>
                  </a:spcAft>
                  <a:buClr>
                    <a:srgbClr val="5B6773"/>
                  </a:buClr>
                </a:pPr>
                <a:r>
                  <a:rPr lang="en-US" sz="850" cap="all" spc="50">
                    <a:solidFill>
                      <a:schemeClr val="tx2"/>
                    </a:solidFill>
                    <a:latin typeface="Arial" panose="020B0604020202020204" pitchFamily="34" charset="0"/>
                    <a:cs typeface="Arial" panose="020B0604020202020204" pitchFamily="34" charset="0"/>
                  </a:rPr>
                  <a:t>employees</a:t>
                </a:r>
              </a:p>
            </p:txBody>
          </p:sp>
        </p:grpSp>
        <p:cxnSp>
          <p:nvCxnSpPr>
            <p:cNvPr id="31" name="Straight Connector 30">
              <a:extLst>
                <a:ext uri="{FF2B5EF4-FFF2-40B4-BE49-F238E27FC236}">
                  <a16:creationId xmlns:a16="http://schemas.microsoft.com/office/drawing/2014/main" id="{E03AC502-6CB3-3C4D-9C5A-8A012D9004EB}"/>
                </a:ext>
              </a:extLst>
            </p:cNvPr>
            <p:cNvCxnSpPr>
              <a:cxnSpLocks/>
            </p:cNvCxnSpPr>
            <p:nvPr/>
          </p:nvCxnSpPr>
          <p:spPr>
            <a:xfrm>
              <a:off x="1705249" y="1410264"/>
              <a:ext cx="0" cy="5277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6B729F-45D1-F44B-8614-22F22ADBA176}"/>
                </a:ext>
              </a:extLst>
            </p:cNvPr>
            <p:cNvCxnSpPr>
              <a:cxnSpLocks/>
            </p:cNvCxnSpPr>
            <p:nvPr/>
          </p:nvCxnSpPr>
          <p:spPr>
            <a:xfrm>
              <a:off x="4591565" y="1410264"/>
              <a:ext cx="0" cy="5277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D5964E9F-8955-BA49-B17D-389C7E1E9981}"/>
              </a:ext>
            </a:extLst>
          </p:cNvPr>
          <p:cNvSpPr/>
          <p:nvPr/>
        </p:nvSpPr>
        <p:spPr>
          <a:xfrm>
            <a:off x="617221" y="3263634"/>
            <a:ext cx="4526279" cy="789640"/>
          </a:xfrm>
          <a:prstGeom prst="rect">
            <a:avLst/>
          </a:prstGeom>
        </p:spPr>
        <p:txBody>
          <a:bodyPr wrap="square" lIns="0" tIns="0" rIns="0" bIns="0" anchor="t">
            <a:spAutoFit/>
          </a:bodyPr>
          <a:lstStyle/>
          <a:p>
            <a:pPr marL="0" lvl="3" defTabSz="685766">
              <a:lnSpc>
                <a:spcPct val="114000"/>
              </a:lnSpc>
              <a:spcAft>
                <a:spcPts val="800"/>
              </a:spcAft>
              <a:buClr>
                <a:srgbClr val="5B6773"/>
              </a:buClr>
            </a:pPr>
            <a:r>
              <a:rPr lang="en-US" sz="1000" spc="19" dirty="0">
                <a:solidFill>
                  <a:srgbClr val="3C3C3B"/>
                </a:solidFill>
                <a:latin typeface="Arial"/>
                <a:cs typeface="Arial"/>
              </a:rPr>
              <a:t>We offer a full array of communication, marketing, and technology services to businesses in highly complex and highly regulated industries.</a:t>
            </a:r>
          </a:p>
          <a:p>
            <a:pPr marL="0" lvl="3" defTabSz="685766">
              <a:lnSpc>
                <a:spcPct val="114000"/>
              </a:lnSpc>
              <a:spcAft>
                <a:spcPts val="800"/>
              </a:spcAft>
              <a:buClr>
                <a:srgbClr val="5B6773"/>
              </a:buClr>
            </a:pPr>
            <a:r>
              <a:rPr lang="en-US" sz="1000" spc="19" dirty="0">
                <a:solidFill>
                  <a:srgbClr val="3C3C3B"/>
                </a:solidFill>
                <a:latin typeface="Arial"/>
                <a:cs typeface="Arial"/>
              </a:rPr>
              <a:t>We serve a diverse national and international client base, ranging from healthcare and financial services to medical device and global manufacturing.</a:t>
            </a:r>
          </a:p>
        </p:txBody>
      </p:sp>
      <p:grpSp>
        <p:nvGrpSpPr>
          <p:cNvPr id="10" name="Group 9">
            <a:extLst>
              <a:ext uri="{FF2B5EF4-FFF2-40B4-BE49-F238E27FC236}">
                <a16:creationId xmlns:a16="http://schemas.microsoft.com/office/drawing/2014/main" id="{481CF9DA-EE05-6244-A3B6-1BEFF35D5561}"/>
              </a:ext>
            </a:extLst>
          </p:cNvPr>
          <p:cNvGrpSpPr/>
          <p:nvPr/>
        </p:nvGrpSpPr>
        <p:grpSpPr>
          <a:xfrm>
            <a:off x="1695060" y="4166266"/>
            <a:ext cx="839555" cy="182880"/>
            <a:chOff x="1878609" y="4299950"/>
            <a:chExt cx="839555" cy="182880"/>
          </a:xfrm>
        </p:grpSpPr>
        <p:sp>
          <p:nvSpPr>
            <p:cNvPr id="44" name="Rectangle 43">
              <a:extLst>
                <a:ext uri="{FF2B5EF4-FFF2-40B4-BE49-F238E27FC236}">
                  <a16:creationId xmlns:a16="http://schemas.microsoft.com/office/drawing/2014/main" id="{F311CC04-BA16-F54A-8AFD-2A058A4C612A}"/>
                </a:ext>
              </a:extLst>
            </p:cNvPr>
            <p:cNvSpPr/>
            <p:nvPr/>
          </p:nvSpPr>
          <p:spPr>
            <a:xfrm>
              <a:off x="2053551" y="4330751"/>
              <a:ext cx="664613" cy="130805"/>
            </a:xfrm>
            <a:prstGeom prst="rect">
              <a:avLst/>
            </a:prstGeom>
          </p:spPr>
          <p:txBody>
            <a:bodyPr wrap="square" lIns="0" tIns="0" rIns="0" bIns="0">
              <a:spAutoFit/>
            </a:bodyPr>
            <a:lstStyle/>
            <a:p>
              <a:pPr marL="0" lvl="3" defTabSz="685766">
                <a:spcAft>
                  <a:spcPts val="300"/>
                </a:spcAft>
                <a:buClr>
                  <a:srgbClr val="5B6773"/>
                </a:buClr>
              </a:pPr>
              <a:r>
                <a:rPr lang="en-US" sz="850" b="1" cap="all" spc="50">
                  <a:solidFill>
                    <a:schemeClr val="accent1"/>
                  </a:solidFill>
                  <a:latin typeface="Arial" panose="020B0604020202020204" pitchFamily="34" charset="0"/>
                  <a:cs typeface="Arial" panose="020B0604020202020204" pitchFamily="34" charset="0"/>
                </a:rPr>
                <a:t>financial</a:t>
              </a:r>
            </a:p>
          </p:txBody>
        </p:sp>
        <p:pic>
          <p:nvPicPr>
            <p:cNvPr id="46" name="Graphic 45">
              <a:extLst>
                <a:ext uri="{FF2B5EF4-FFF2-40B4-BE49-F238E27FC236}">
                  <a16:creationId xmlns:a16="http://schemas.microsoft.com/office/drawing/2014/main" id="{421AB981-BC17-114E-A393-2B148F8F28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8609" y="4299950"/>
              <a:ext cx="182880" cy="182880"/>
            </a:xfrm>
            <a:prstGeom prst="rect">
              <a:avLst/>
            </a:prstGeom>
          </p:spPr>
        </p:pic>
      </p:grpSp>
      <p:grpSp>
        <p:nvGrpSpPr>
          <p:cNvPr id="11" name="Group 10">
            <a:extLst>
              <a:ext uri="{FF2B5EF4-FFF2-40B4-BE49-F238E27FC236}">
                <a16:creationId xmlns:a16="http://schemas.microsoft.com/office/drawing/2014/main" id="{465966F6-C13D-EF46-BFDA-78B5EC4EF73A}"/>
              </a:ext>
            </a:extLst>
          </p:cNvPr>
          <p:cNvGrpSpPr/>
          <p:nvPr/>
        </p:nvGrpSpPr>
        <p:grpSpPr>
          <a:xfrm>
            <a:off x="569286" y="4166266"/>
            <a:ext cx="1007157" cy="182880"/>
            <a:chOff x="743310" y="4299950"/>
            <a:chExt cx="1007157" cy="182880"/>
          </a:xfrm>
        </p:grpSpPr>
        <p:sp>
          <p:nvSpPr>
            <p:cNvPr id="43" name="Rectangle 42">
              <a:extLst>
                <a:ext uri="{FF2B5EF4-FFF2-40B4-BE49-F238E27FC236}">
                  <a16:creationId xmlns:a16="http://schemas.microsoft.com/office/drawing/2014/main" id="{64960159-C7ED-544A-BCBD-11F90ED81AE3}"/>
                </a:ext>
              </a:extLst>
            </p:cNvPr>
            <p:cNvSpPr/>
            <p:nvPr/>
          </p:nvSpPr>
          <p:spPr>
            <a:xfrm>
              <a:off x="923015" y="4330751"/>
              <a:ext cx="827452" cy="130805"/>
            </a:xfrm>
            <a:prstGeom prst="rect">
              <a:avLst/>
            </a:prstGeom>
          </p:spPr>
          <p:txBody>
            <a:bodyPr wrap="square" lIns="0" tIns="0" rIns="0" bIns="0">
              <a:spAutoFit/>
            </a:bodyPr>
            <a:lstStyle/>
            <a:p>
              <a:pPr marL="0" lvl="3" defTabSz="685766">
                <a:spcAft>
                  <a:spcPts val="300"/>
                </a:spcAft>
                <a:buClr>
                  <a:srgbClr val="5B6773"/>
                </a:buClr>
              </a:pPr>
              <a:r>
                <a:rPr lang="en-US" sz="850" b="1" cap="all" spc="50">
                  <a:solidFill>
                    <a:schemeClr val="accent1"/>
                  </a:solidFill>
                  <a:latin typeface="Arial" panose="020B0604020202020204" pitchFamily="34" charset="0"/>
                  <a:cs typeface="Arial" panose="020B0604020202020204" pitchFamily="34" charset="0"/>
                </a:rPr>
                <a:t>Healthcare</a:t>
              </a:r>
            </a:p>
          </p:txBody>
        </p:sp>
        <p:pic>
          <p:nvPicPr>
            <p:cNvPr id="48" name="Graphic 47">
              <a:extLst>
                <a:ext uri="{FF2B5EF4-FFF2-40B4-BE49-F238E27FC236}">
                  <a16:creationId xmlns:a16="http://schemas.microsoft.com/office/drawing/2014/main" id="{91428C75-0CD1-164F-9A68-62F53ECB8F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310" y="4299950"/>
              <a:ext cx="182880" cy="182880"/>
            </a:xfrm>
            <a:prstGeom prst="rect">
              <a:avLst/>
            </a:prstGeom>
          </p:spPr>
        </p:pic>
      </p:grpSp>
      <p:grpSp>
        <p:nvGrpSpPr>
          <p:cNvPr id="9" name="Group 8">
            <a:extLst>
              <a:ext uri="{FF2B5EF4-FFF2-40B4-BE49-F238E27FC236}">
                <a16:creationId xmlns:a16="http://schemas.microsoft.com/office/drawing/2014/main" id="{E1051A07-EFAE-DD4F-B032-EAFFB853392D}"/>
              </a:ext>
            </a:extLst>
          </p:cNvPr>
          <p:cNvGrpSpPr/>
          <p:nvPr/>
        </p:nvGrpSpPr>
        <p:grpSpPr>
          <a:xfrm>
            <a:off x="2653232" y="4166266"/>
            <a:ext cx="1278231" cy="182880"/>
            <a:chOff x="2827256" y="4299950"/>
            <a:chExt cx="1278231" cy="182880"/>
          </a:xfrm>
        </p:grpSpPr>
        <p:sp>
          <p:nvSpPr>
            <p:cNvPr id="45" name="Rectangle 44">
              <a:extLst>
                <a:ext uri="{FF2B5EF4-FFF2-40B4-BE49-F238E27FC236}">
                  <a16:creationId xmlns:a16="http://schemas.microsoft.com/office/drawing/2014/main" id="{BE3CD6EF-3347-594C-93DE-B7E10DE63FF2}"/>
                </a:ext>
              </a:extLst>
            </p:cNvPr>
            <p:cNvSpPr/>
            <p:nvPr/>
          </p:nvSpPr>
          <p:spPr>
            <a:xfrm>
              <a:off x="3021250" y="4330751"/>
              <a:ext cx="1084237" cy="130805"/>
            </a:xfrm>
            <a:prstGeom prst="rect">
              <a:avLst/>
            </a:prstGeom>
          </p:spPr>
          <p:txBody>
            <a:bodyPr wrap="square" lIns="0" tIns="0" rIns="0" bIns="0">
              <a:spAutoFit/>
            </a:bodyPr>
            <a:lstStyle/>
            <a:p>
              <a:pPr marL="0" lvl="3" defTabSz="685766">
                <a:spcAft>
                  <a:spcPts val="300"/>
                </a:spcAft>
                <a:buClr>
                  <a:srgbClr val="5B6773"/>
                </a:buClr>
              </a:pPr>
              <a:r>
                <a:rPr lang="en-US" sz="850" b="1" cap="all" spc="50">
                  <a:solidFill>
                    <a:schemeClr val="accent1"/>
                  </a:solidFill>
                  <a:latin typeface="Arial" panose="020B0604020202020204" pitchFamily="34" charset="0"/>
                  <a:cs typeface="Arial" panose="020B0604020202020204" pitchFamily="34" charset="0"/>
                </a:rPr>
                <a:t>manufacturing</a:t>
              </a:r>
            </a:p>
          </p:txBody>
        </p:sp>
        <p:pic>
          <p:nvPicPr>
            <p:cNvPr id="49" name="Graphic 48">
              <a:extLst>
                <a:ext uri="{FF2B5EF4-FFF2-40B4-BE49-F238E27FC236}">
                  <a16:creationId xmlns:a16="http://schemas.microsoft.com/office/drawing/2014/main" id="{0F415447-CE7B-5F47-825C-7B2F7EEA9A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27256" y="4299950"/>
              <a:ext cx="182880" cy="182880"/>
            </a:xfrm>
            <a:prstGeom prst="rect">
              <a:avLst/>
            </a:prstGeom>
          </p:spPr>
        </p:pic>
      </p:grpSp>
      <p:cxnSp>
        <p:nvCxnSpPr>
          <p:cNvPr id="36" name="Straight Connector 35">
            <a:extLst>
              <a:ext uri="{FF2B5EF4-FFF2-40B4-BE49-F238E27FC236}">
                <a16:creationId xmlns:a16="http://schemas.microsoft.com/office/drawing/2014/main" id="{CD3BB759-A96C-634E-BE91-B65F51100082}"/>
              </a:ext>
            </a:extLst>
          </p:cNvPr>
          <p:cNvCxnSpPr>
            <a:cxnSpLocks/>
          </p:cNvCxnSpPr>
          <p:nvPr/>
        </p:nvCxnSpPr>
        <p:spPr>
          <a:xfrm flipH="1">
            <a:off x="617220" y="2232535"/>
            <a:ext cx="53290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64F2999-10A2-EC45-80E1-8B7D402ED98C}"/>
              </a:ext>
            </a:extLst>
          </p:cNvPr>
          <p:cNvSpPr/>
          <p:nvPr/>
        </p:nvSpPr>
        <p:spPr>
          <a:xfrm>
            <a:off x="601179" y="2659824"/>
            <a:ext cx="4368247" cy="418063"/>
          </a:xfrm>
          <a:prstGeom prst="rect">
            <a:avLst/>
          </a:prstGeom>
        </p:spPr>
        <p:txBody>
          <a:bodyPr wrap="none" lIns="0" tIns="0" rIns="0" bIns="0">
            <a:spAutoFit/>
          </a:bodyPr>
          <a:lstStyle/>
          <a:p>
            <a:pPr marL="0" lvl="3" defTabSz="685766">
              <a:lnSpc>
                <a:spcPct val="114000"/>
              </a:lnSpc>
              <a:spcAft>
                <a:spcPts val="300"/>
              </a:spcAft>
              <a:buClr>
                <a:srgbClr val="5B6773"/>
              </a:buClr>
            </a:pPr>
            <a:r>
              <a:rPr lang="en-US" sz="2600" b="1" spc="19">
                <a:solidFill>
                  <a:schemeClr val="accent1"/>
                </a:solidFill>
                <a:latin typeface="Arial" panose="020B0604020202020204" pitchFamily="34" charset="0"/>
                <a:cs typeface="Arial" panose="020B0604020202020204" pitchFamily="34" charset="0"/>
              </a:rPr>
              <a:t>highly regulated industries</a:t>
            </a:r>
          </a:p>
        </p:txBody>
      </p:sp>
      <p:sp>
        <p:nvSpPr>
          <p:cNvPr id="56" name="Rectangle 55">
            <a:extLst>
              <a:ext uri="{FF2B5EF4-FFF2-40B4-BE49-F238E27FC236}">
                <a16:creationId xmlns:a16="http://schemas.microsoft.com/office/drawing/2014/main" id="{9A17223F-58D3-674D-B5CF-8C33A5E5D45F}"/>
              </a:ext>
            </a:extLst>
          </p:cNvPr>
          <p:cNvSpPr/>
          <p:nvPr/>
        </p:nvSpPr>
        <p:spPr>
          <a:xfrm>
            <a:off x="617220" y="2502112"/>
            <a:ext cx="3384856" cy="130805"/>
          </a:xfrm>
          <a:prstGeom prst="rect">
            <a:avLst/>
          </a:prstGeom>
        </p:spPr>
        <p:txBody>
          <a:bodyPr wrap="square" lIns="0" tIns="0" rIns="0" bIns="0" anchor="t">
            <a:spAutoFit/>
          </a:bodyPr>
          <a:lstStyle/>
          <a:p>
            <a:pPr marL="0" lvl="3" defTabSz="685766">
              <a:spcAft>
                <a:spcPts val="300"/>
              </a:spcAft>
              <a:buClr>
                <a:srgbClr val="5B6773"/>
              </a:buClr>
            </a:pPr>
            <a:r>
              <a:rPr lang="en-US" sz="850" cap="all" spc="50">
                <a:solidFill>
                  <a:schemeClr val="tx2"/>
                </a:solidFill>
                <a:latin typeface="Arial"/>
                <a:cs typeface="Arial"/>
              </a:rPr>
              <a:t>Full-service agency working with</a:t>
            </a:r>
          </a:p>
        </p:txBody>
      </p:sp>
      <p:sp>
        <p:nvSpPr>
          <p:cNvPr id="67" name="Graphic 64">
            <a:extLst>
              <a:ext uri="{FF2B5EF4-FFF2-40B4-BE49-F238E27FC236}">
                <a16:creationId xmlns:a16="http://schemas.microsoft.com/office/drawing/2014/main" id="{44DEC1AE-F1ED-D245-9D4B-355C75415595}"/>
              </a:ext>
            </a:extLst>
          </p:cNvPr>
          <p:cNvSpPr>
            <a:spLocks noChangeAspect="1"/>
          </p:cNvSpPr>
          <p:nvPr/>
        </p:nvSpPr>
        <p:spPr>
          <a:xfrm>
            <a:off x="6811374" y="3514648"/>
            <a:ext cx="118958" cy="118872"/>
          </a:xfrm>
          <a:custGeom>
            <a:avLst/>
            <a:gdLst>
              <a:gd name="connsiteX0" fmla="*/ 1298165 w 1298164"/>
              <a:gd name="connsiteY0" fmla="*/ 980751 h 1297214"/>
              <a:gd name="connsiteX1" fmla="*/ 1298165 w 1298164"/>
              <a:gd name="connsiteY1" fmla="*/ 315513 h 1297214"/>
              <a:gd name="connsiteX2" fmla="*/ 1114749 w 1298164"/>
              <a:gd name="connsiteY2" fmla="*/ 127346 h 1297214"/>
              <a:gd name="connsiteX3" fmla="*/ 647182 w 1298164"/>
              <a:gd name="connsiteY3" fmla="*/ 0 h 1297214"/>
              <a:gd name="connsiteX4" fmla="*/ 182465 w 1298164"/>
              <a:gd name="connsiteY4" fmla="*/ 127346 h 1297214"/>
              <a:gd name="connsiteX5" fmla="*/ 0 w 1298164"/>
              <a:gd name="connsiteY5" fmla="*/ 315513 h 1297214"/>
              <a:gd name="connsiteX6" fmla="*/ 0 w 1298164"/>
              <a:gd name="connsiteY6" fmla="*/ 981701 h 1297214"/>
              <a:gd name="connsiteX7" fmla="*/ 183416 w 1298164"/>
              <a:gd name="connsiteY7" fmla="*/ 1169869 h 1297214"/>
              <a:gd name="connsiteX8" fmla="*/ 647182 w 1298164"/>
              <a:gd name="connsiteY8" fmla="*/ 1297214 h 1297214"/>
              <a:gd name="connsiteX9" fmla="*/ 1115699 w 1298164"/>
              <a:gd name="connsiteY9" fmla="*/ 1169869 h 1297214"/>
              <a:gd name="connsiteX10" fmla="*/ 1298165 w 1298164"/>
              <a:gd name="connsiteY10" fmla="*/ 980751 h 129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164" h="1297214">
                <a:moveTo>
                  <a:pt x="1298165" y="980751"/>
                </a:moveTo>
                <a:lnTo>
                  <a:pt x="1298165" y="315513"/>
                </a:lnTo>
                <a:cubicBezTo>
                  <a:pt x="1298165" y="221429"/>
                  <a:pt x="1223088" y="144452"/>
                  <a:pt x="1114749" y="127346"/>
                </a:cubicBezTo>
                <a:cubicBezTo>
                  <a:pt x="1114749" y="127346"/>
                  <a:pt x="653834" y="950"/>
                  <a:pt x="647182" y="0"/>
                </a:cubicBezTo>
                <a:cubicBezTo>
                  <a:pt x="607267" y="7603"/>
                  <a:pt x="183416" y="127346"/>
                  <a:pt x="182465" y="127346"/>
                </a:cubicBezTo>
                <a:cubicBezTo>
                  <a:pt x="75077" y="143501"/>
                  <a:pt x="0" y="221429"/>
                  <a:pt x="0" y="315513"/>
                </a:cubicBezTo>
                <a:lnTo>
                  <a:pt x="0" y="981701"/>
                </a:lnTo>
                <a:cubicBezTo>
                  <a:pt x="0" y="1076735"/>
                  <a:pt x="76978" y="1156564"/>
                  <a:pt x="183416" y="1169869"/>
                </a:cubicBezTo>
                <a:cubicBezTo>
                  <a:pt x="183416" y="1169869"/>
                  <a:pt x="640529" y="1296264"/>
                  <a:pt x="647182" y="1297214"/>
                </a:cubicBezTo>
                <a:cubicBezTo>
                  <a:pt x="687096" y="1289612"/>
                  <a:pt x="1114749" y="1169869"/>
                  <a:pt x="1115699" y="1169869"/>
                </a:cubicBezTo>
                <a:cubicBezTo>
                  <a:pt x="1223088" y="1154663"/>
                  <a:pt x="1298165" y="1076735"/>
                  <a:pt x="1298165" y="980751"/>
                </a:cubicBezTo>
              </a:path>
            </a:pathLst>
          </a:custGeom>
          <a:solidFill>
            <a:schemeClr val="accent1"/>
          </a:solidFill>
          <a:ln w="9460" cap="flat">
            <a:noFill/>
            <a:prstDash val="solid"/>
            <a:miter/>
          </a:ln>
        </p:spPr>
        <p:txBody>
          <a:bodyPr rtlCol="0" anchor="ctr"/>
          <a:lstStyle/>
          <a:p>
            <a:endParaRPr lang="en-US"/>
          </a:p>
        </p:txBody>
      </p:sp>
    </p:spTree>
    <p:extLst>
      <p:ext uri="{BB962C8B-B14F-4D97-AF65-F5344CB8AC3E}">
        <p14:creationId xmlns:p14="http://schemas.microsoft.com/office/powerpoint/2010/main" val="415133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232199-1186-4B4A-B72B-19EF1D1E2518}"/>
              </a:ext>
            </a:extLst>
          </p:cNvPr>
          <p:cNvSpPr>
            <a:spLocks noGrp="1"/>
          </p:cNvSpPr>
          <p:nvPr>
            <p:ph type="body" sz="quarter" idx="11"/>
          </p:nvPr>
        </p:nvSpPr>
        <p:spPr/>
        <p:txBody>
          <a:bodyPr tIns="274320">
            <a:normAutofit/>
          </a:bodyPr>
          <a:lstStyle/>
          <a:p>
            <a:r>
              <a:rPr lang="en-US" b="0" dirty="0">
                <a:latin typeface="Arial"/>
                <a:cs typeface="Arial"/>
              </a:rPr>
              <a:t>Our team is composed of 50+ experts in various marketing disciplines. We have in-house teams specializing in design and content, media (digital and traditional), interactive development, and marketing automation. All are supported by a robust account services team, ensuring strategic direction and project leadership.</a:t>
            </a:r>
          </a:p>
          <a:p>
            <a:endParaRPr lang="en-US" b="0" dirty="0">
              <a:latin typeface="Arial"/>
              <a:cs typeface="Arial"/>
            </a:endParaRPr>
          </a:p>
        </p:txBody>
      </p:sp>
      <p:sp>
        <p:nvSpPr>
          <p:cNvPr id="2" name="Title 1">
            <a:extLst>
              <a:ext uri="{FF2B5EF4-FFF2-40B4-BE49-F238E27FC236}">
                <a16:creationId xmlns:a16="http://schemas.microsoft.com/office/drawing/2014/main" id="{7C469F22-5D09-6947-ACAE-26717B04DC47}"/>
              </a:ext>
            </a:extLst>
          </p:cNvPr>
          <p:cNvSpPr>
            <a:spLocks noGrp="1"/>
          </p:cNvSpPr>
          <p:nvPr>
            <p:ph type="title"/>
          </p:nvPr>
        </p:nvSpPr>
        <p:spPr/>
        <p:txBody>
          <a:bodyPr/>
          <a:lstStyle/>
          <a:p>
            <a:r>
              <a:rPr lang="en-US" dirty="0"/>
              <a:t>OUR TEAM</a:t>
            </a:r>
          </a:p>
        </p:txBody>
      </p:sp>
      <p:sp>
        <p:nvSpPr>
          <p:cNvPr id="11" name="Slide Number Placeholder 10">
            <a:extLst>
              <a:ext uri="{FF2B5EF4-FFF2-40B4-BE49-F238E27FC236}">
                <a16:creationId xmlns:a16="http://schemas.microsoft.com/office/drawing/2014/main" id="{5AFDEED7-3788-2446-A3C5-3964EB631A6B}"/>
              </a:ext>
            </a:extLst>
          </p:cNvPr>
          <p:cNvSpPr>
            <a:spLocks noGrp="1"/>
          </p:cNvSpPr>
          <p:nvPr>
            <p:ph type="sldNum" sz="quarter" idx="4294967295"/>
          </p:nvPr>
        </p:nvSpPr>
        <p:spPr>
          <a:xfrm>
            <a:off x="8910638" y="4846638"/>
            <a:ext cx="233362" cy="198437"/>
          </a:xfrm>
        </p:spPr>
        <p:txBody>
          <a:bodyPr/>
          <a:lstStyle/>
          <a:p>
            <a:fld id="{2FB61A34-D83D-CB4E-B318-B20B573BE2EC}" type="slidenum">
              <a:rPr lang="en-US" smtClean="0"/>
              <a:pPr/>
              <a:t>5</a:t>
            </a:fld>
            <a:endParaRPr lang="en-US" spc="-20"/>
          </a:p>
        </p:txBody>
      </p:sp>
      <p:pic>
        <p:nvPicPr>
          <p:cNvPr id="8" name="Picture Placeholder 6" descr="A picture containing person, photo, person, different&#10;&#10;Description automatically generated">
            <a:extLst>
              <a:ext uri="{FF2B5EF4-FFF2-40B4-BE49-F238E27FC236}">
                <a16:creationId xmlns:a16="http://schemas.microsoft.com/office/drawing/2014/main" id="{E9C81698-5C30-1644-8C6A-0480420659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1113" y="451822"/>
            <a:ext cx="4754096" cy="4394816"/>
          </a:xfrm>
          <a:prstGeom prst="rect">
            <a:avLst/>
          </a:prstGeom>
        </p:spPr>
      </p:pic>
    </p:spTree>
    <p:extLst>
      <p:ext uri="{BB962C8B-B14F-4D97-AF65-F5344CB8AC3E}">
        <p14:creationId xmlns:p14="http://schemas.microsoft.com/office/powerpoint/2010/main" val="185796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9DE5-37C5-1342-91AB-738708112F64}"/>
              </a:ext>
            </a:extLst>
          </p:cNvPr>
          <p:cNvSpPr>
            <a:spLocks noGrp="1"/>
          </p:cNvSpPr>
          <p:nvPr>
            <p:ph type="title"/>
          </p:nvPr>
        </p:nvSpPr>
        <p:spPr>
          <a:xfrm>
            <a:off x="617222" y="578396"/>
            <a:ext cx="3726603" cy="371705"/>
          </a:xfrm>
        </p:spPr>
        <p:txBody>
          <a:bodyPr/>
          <a:lstStyle/>
          <a:p>
            <a:r>
              <a:rPr lang="en-US">
                <a:latin typeface="Arial"/>
                <a:cs typeface="Arial"/>
              </a:rPr>
              <a:t>Notable </a:t>
            </a:r>
            <a:br>
              <a:rPr lang="en-US">
                <a:latin typeface="Arial"/>
                <a:cs typeface="Arial"/>
              </a:rPr>
            </a:br>
            <a:r>
              <a:rPr lang="en-US">
                <a:latin typeface="Arial"/>
                <a:cs typeface="Arial"/>
              </a:rPr>
              <a:t>CLIENTS</a:t>
            </a:r>
            <a:endParaRPr lang="en-US"/>
          </a:p>
        </p:txBody>
      </p:sp>
      <p:sp>
        <p:nvSpPr>
          <p:cNvPr id="3" name="Slide Number Placeholder 2">
            <a:extLst>
              <a:ext uri="{FF2B5EF4-FFF2-40B4-BE49-F238E27FC236}">
                <a16:creationId xmlns:a16="http://schemas.microsoft.com/office/drawing/2014/main" id="{F5E0CC40-65E4-E044-AFF2-33CCFCFA9524}"/>
              </a:ext>
            </a:extLst>
          </p:cNvPr>
          <p:cNvSpPr>
            <a:spLocks noGrp="1"/>
          </p:cNvSpPr>
          <p:nvPr>
            <p:ph type="sldNum" sz="quarter" idx="12"/>
          </p:nvPr>
        </p:nvSpPr>
        <p:spPr>
          <a:xfrm>
            <a:off x="8293228" y="4847425"/>
            <a:ext cx="233552" cy="197783"/>
          </a:xfrm>
        </p:spPr>
        <p:txBody>
          <a:bodyPr/>
          <a:lstStyle/>
          <a:p>
            <a:fld id="{9B8BE44B-2AC5-F44E-9FCB-4FBFAEB8B8BF}" type="slidenum">
              <a:rPr lang="en-US" smtClean="0"/>
              <a:pPr/>
              <a:t>6</a:t>
            </a:fld>
            <a:endParaRPr lang="en-US"/>
          </a:p>
        </p:txBody>
      </p:sp>
      <p:pic>
        <p:nvPicPr>
          <p:cNvPr id="24" name="Picture 11" descr="A picture containing company name&#10;&#10;Description automatically generated">
            <a:extLst>
              <a:ext uri="{FF2B5EF4-FFF2-40B4-BE49-F238E27FC236}">
                <a16:creationId xmlns:a16="http://schemas.microsoft.com/office/drawing/2014/main" id="{216BD8BB-0144-6944-B524-B7AF16269325}"/>
              </a:ext>
            </a:extLst>
          </p:cNvPr>
          <p:cNvPicPr>
            <a:picLocks noChangeAspect="1"/>
          </p:cNvPicPr>
          <p:nvPr/>
        </p:nvPicPr>
        <p:blipFill>
          <a:blip r:embed="rId3"/>
          <a:stretch>
            <a:fillRect/>
          </a:stretch>
        </p:blipFill>
        <p:spPr>
          <a:xfrm>
            <a:off x="921021" y="2155380"/>
            <a:ext cx="2238375" cy="310465"/>
          </a:xfrm>
          <a:prstGeom prst="rect">
            <a:avLst/>
          </a:prstGeom>
        </p:spPr>
      </p:pic>
      <p:pic>
        <p:nvPicPr>
          <p:cNvPr id="23" name="Graphic 22">
            <a:extLst>
              <a:ext uri="{FF2B5EF4-FFF2-40B4-BE49-F238E27FC236}">
                <a16:creationId xmlns:a16="http://schemas.microsoft.com/office/drawing/2014/main" id="{9BEFDE0B-8330-5742-B0BD-DAE397979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905" y="3418582"/>
            <a:ext cx="1955095" cy="399207"/>
          </a:xfrm>
          <a:prstGeom prst="rect">
            <a:avLst/>
          </a:prstGeom>
        </p:spPr>
      </p:pic>
      <p:pic>
        <p:nvPicPr>
          <p:cNvPr id="8" name="Picture 7">
            <a:extLst>
              <a:ext uri="{FF2B5EF4-FFF2-40B4-BE49-F238E27FC236}">
                <a16:creationId xmlns:a16="http://schemas.microsoft.com/office/drawing/2014/main" id="{D7701A4D-BF92-1942-BDD4-CB45C03E06C2}"/>
              </a:ext>
            </a:extLst>
          </p:cNvPr>
          <p:cNvPicPr>
            <a:picLocks noChangeAspect="1"/>
          </p:cNvPicPr>
          <p:nvPr/>
        </p:nvPicPr>
        <p:blipFill>
          <a:blip r:embed="rId6"/>
          <a:stretch>
            <a:fillRect/>
          </a:stretch>
        </p:blipFill>
        <p:spPr>
          <a:xfrm>
            <a:off x="3818453" y="3423596"/>
            <a:ext cx="1450170" cy="394193"/>
          </a:xfrm>
          <a:prstGeom prst="rect">
            <a:avLst/>
          </a:prstGeom>
        </p:spPr>
      </p:pic>
      <p:pic>
        <p:nvPicPr>
          <p:cNvPr id="7" name="Picture 6">
            <a:extLst>
              <a:ext uri="{FF2B5EF4-FFF2-40B4-BE49-F238E27FC236}">
                <a16:creationId xmlns:a16="http://schemas.microsoft.com/office/drawing/2014/main" id="{3053F3C7-944D-3F43-A356-1386273B6FD4}"/>
              </a:ext>
            </a:extLst>
          </p:cNvPr>
          <p:cNvPicPr>
            <a:picLocks noChangeAspect="1"/>
          </p:cNvPicPr>
          <p:nvPr/>
        </p:nvPicPr>
        <p:blipFill>
          <a:blip r:embed="rId7"/>
          <a:stretch>
            <a:fillRect/>
          </a:stretch>
        </p:blipFill>
        <p:spPr>
          <a:xfrm>
            <a:off x="6180207" y="1858815"/>
            <a:ext cx="6038900" cy="710459"/>
          </a:xfrm>
          <a:prstGeom prst="rect">
            <a:avLst/>
          </a:prstGeom>
        </p:spPr>
      </p:pic>
      <p:pic>
        <p:nvPicPr>
          <p:cNvPr id="1026" name="Picture 2" descr="StandDesk Launches StandDesk for Business | Business Wire">
            <a:extLst>
              <a:ext uri="{FF2B5EF4-FFF2-40B4-BE49-F238E27FC236}">
                <a16:creationId xmlns:a16="http://schemas.microsoft.com/office/drawing/2014/main" id="{84971D4E-7258-BE44-996D-B596AACC9C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1692" y="3058832"/>
            <a:ext cx="2715576" cy="11505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38CF2E3-7D89-694E-B9AB-CBB308ADE6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9065" y="2064218"/>
            <a:ext cx="1868946" cy="43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29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251FF2-C6C8-A741-B775-C66371D8A91A}"/>
              </a:ext>
            </a:extLst>
          </p:cNvPr>
          <p:cNvSpPr>
            <a:spLocks noGrp="1"/>
          </p:cNvSpPr>
          <p:nvPr>
            <p:ph type="title"/>
          </p:nvPr>
        </p:nvSpPr>
        <p:spPr>
          <a:xfrm>
            <a:off x="1012951" y="2415209"/>
            <a:ext cx="6250209" cy="1102697"/>
          </a:xfrm>
        </p:spPr>
        <p:txBody>
          <a:bodyPr/>
          <a:lstStyle/>
          <a:p>
            <a:br>
              <a:rPr lang="en-US" dirty="0"/>
            </a:br>
            <a:r>
              <a:rPr lang="en-US" dirty="0"/>
              <a:t>our approach</a:t>
            </a:r>
          </a:p>
        </p:txBody>
      </p:sp>
      <p:cxnSp>
        <p:nvCxnSpPr>
          <p:cNvPr id="4" name="Straight Connector 3">
            <a:extLst>
              <a:ext uri="{FF2B5EF4-FFF2-40B4-BE49-F238E27FC236}">
                <a16:creationId xmlns:a16="http://schemas.microsoft.com/office/drawing/2014/main" id="{D42BD3D2-9AAE-4E49-96CD-8741FC62F73F}"/>
              </a:ext>
            </a:extLst>
          </p:cNvPr>
          <p:cNvCxnSpPr>
            <a:cxnSpLocks/>
          </p:cNvCxnSpPr>
          <p:nvPr/>
        </p:nvCxnSpPr>
        <p:spPr>
          <a:xfrm>
            <a:off x="992404" y="3532413"/>
            <a:ext cx="715919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333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8D06-2D5D-CD4E-B57A-EDB8DDD26F2F}"/>
              </a:ext>
            </a:extLst>
          </p:cNvPr>
          <p:cNvSpPr>
            <a:spLocks noGrp="1"/>
          </p:cNvSpPr>
          <p:nvPr>
            <p:ph type="title"/>
          </p:nvPr>
        </p:nvSpPr>
        <p:spPr>
          <a:xfrm>
            <a:off x="617222" y="578396"/>
            <a:ext cx="3726603" cy="371705"/>
          </a:xfrm>
        </p:spPr>
        <p:txBody>
          <a:bodyPr/>
          <a:lstStyle/>
          <a:p>
            <a:r>
              <a:rPr lang="en-US" dirty="0"/>
              <a:t>approach</a:t>
            </a:r>
          </a:p>
        </p:txBody>
      </p:sp>
      <p:pic>
        <p:nvPicPr>
          <p:cNvPr id="10" name="Picture 9">
            <a:extLst>
              <a:ext uri="{FF2B5EF4-FFF2-40B4-BE49-F238E27FC236}">
                <a16:creationId xmlns:a16="http://schemas.microsoft.com/office/drawing/2014/main" id="{090E647F-7336-494D-BAA5-CA54DDFBF69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68400" y="1439773"/>
            <a:ext cx="4564683" cy="3423513"/>
          </a:xfrm>
          <a:prstGeom prst="rect">
            <a:avLst/>
          </a:prstGeom>
        </p:spPr>
      </p:pic>
      <p:sp>
        <p:nvSpPr>
          <p:cNvPr id="14" name="Text Placeholder 5">
            <a:extLst>
              <a:ext uri="{FF2B5EF4-FFF2-40B4-BE49-F238E27FC236}">
                <a16:creationId xmlns:a16="http://schemas.microsoft.com/office/drawing/2014/main" id="{FDC3382C-DB8D-354D-BB99-8C9EBCDD456B}"/>
              </a:ext>
            </a:extLst>
          </p:cNvPr>
          <p:cNvSpPr txBox="1">
            <a:spLocks/>
          </p:cNvSpPr>
          <p:nvPr/>
        </p:nvSpPr>
        <p:spPr>
          <a:xfrm>
            <a:off x="5733083" y="1787623"/>
            <a:ext cx="2084909" cy="3209827"/>
          </a:xfrm>
          <a:prstGeom prst="rect">
            <a:avLst/>
          </a:prstGeom>
          <a:noFill/>
        </p:spPr>
        <p:txBody>
          <a:bodyPr bIns="0">
            <a:noAutofit/>
          </a:bodyPr>
          <a:lstStyle>
            <a:lvl1pPr marL="0" indent="0" algn="l" defTabSz="685800" rtl="0" eaLnBrk="1" latinLnBrk="0" hangingPunct="1">
              <a:lnSpc>
                <a:spcPct val="114000"/>
              </a:lnSpc>
              <a:spcBef>
                <a:spcPts val="500"/>
              </a:spcBef>
              <a:spcAft>
                <a:spcPts val="300"/>
              </a:spcAft>
              <a:buFont typeface="Arial" panose="020B0604020202020204" pitchFamily="34" charset="0"/>
              <a:buNone/>
              <a:defRPr sz="900" b="1" i="0" kern="120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ct val="114000"/>
              </a:lnSpc>
              <a:spcBef>
                <a:spcPts val="0"/>
              </a:spcBef>
              <a:spcAft>
                <a:spcPts val="300"/>
              </a:spcAft>
              <a:buFont typeface="Arial" panose="020B0604020202020204" pitchFamily="34" charset="0"/>
              <a:buNone/>
              <a:defRPr sz="900" kern="1200">
                <a:solidFill>
                  <a:schemeClr val="accent3"/>
                </a:solidFill>
                <a:latin typeface="+mn-lt"/>
                <a:ea typeface="+mn-ea"/>
                <a:cs typeface="+mn-cs"/>
              </a:defRPr>
            </a:lvl2pPr>
            <a:lvl3pPr marL="73152" indent="-73152" algn="l" defTabSz="685800" rtl="0" eaLnBrk="1" latinLnBrk="0" hangingPunct="1">
              <a:lnSpc>
                <a:spcPct val="114000"/>
              </a:lnSpc>
              <a:spcBef>
                <a:spcPts val="0"/>
              </a:spcBef>
              <a:spcAft>
                <a:spcPts val="200"/>
              </a:spcAft>
              <a:buClr>
                <a:schemeClr val="accent1"/>
              </a:buClr>
              <a:buFont typeface="System Font Regular"/>
              <a:buChar char="‣"/>
              <a:defRPr sz="900" kern="1200">
                <a:solidFill>
                  <a:schemeClr val="accent3"/>
                </a:solidFill>
                <a:latin typeface="+mn-lt"/>
                <a:ea typeface="+mn-ea"/>
                <a:cs typeface="+mn-cs"/>
              </a:defRPr>
            </a:lvl3pPr>
            <a:lvl4pPr marL="153162" indent="-73152" algn="l" defTabSz="685800" rtl="0" eaLnBrk="1" latinLnBrk="0" hangingPunct="1">
              <a:lnSpc>
                <a:spcPct val="114000"/>
              </a:lnSpc>
              <a:spcBef>
                <a:spcPts val="0"/>
              </a:spcBef>
              <a:spcAft>
                <a:spcPts val="200"/>
              </a:spcAft>
              <a:buClr>
                <a:schemeClr val="tx1"/>
              </a:buClr>
              <a:buFont typeface="System Font Regular"/>
              <a:buChar char="⁃"/>
              <a:defRPr sz="900" kern="1200">
                <a:solidFill>
                  <a:schemeClr val="accent3"/>
                </a:solidFill>
                <a:latin typeface="+mn-lt"/>
                <a:ea typeface="+mn-ea"/>
                <a:cs typeface="+mn-cs"/>
              </a:defRPr>
            </a:lvl4pPr>
            <a:lvl5pPr marL="228600" indent="-109728" algn="l" defTabSz="685800" rtl="0" eaLnBrk="1" latinLnBrk="0" hangingPunct="1">
              <a:lnSpc>
                <a:spcPct val="114000"/>
              </a:lnSpc>
              <a:spcBef>
                <a:spcPts val="0"/>
              </a:spcBef>
              <a:spcAft>
                <a:spcPts val="200"/>
              </a:spcAft>
              <a:buClr>
                <a:schemeClr val="tx1"/>
              </a:buClr>
              <a:buFont typeface=".PingFang SC Regular"/>
              <a:buChar char="・"/>
              <a:defRPr sz="900" kern="1200">
                <a:solidFill>
                  <a:schemeClr val="accent3"/>
                </a:solidFill>
                <a:latin typeface="+mn-lt"/>
                <a:ea typeface="+mn-ea"/>
                <a:cs typeface="+mn-cs"/>
              </a:defRPr>
            </a:lvl5pPr>
            <a:lvl6pPr marL="0" indent="-182880" algn="l" defTabSz="685800" rtl="0" eaLnBrk="1" latinLnBrk="0" hangingPunct="1">
              <a:lnSpc>
                <a:spcPct val="114000"/>
              </a:lnSpc>
              <a:spcBef>
                <a:spcPts val="0"/>
              </a:spcBef>
              <a:spcAft>
                <a:spcPts val="200"/>
              </a:spcAft>
              <a:buFont typeface="+mj-lt"/>
              <a:buAutoNum type="arabicPeriod"/>
              <a:defRPr sz="900" kern="1200">
                <a:solidFill>
                  <a:schemeClr val="accent3"/>
                </a:solidFill>
                <a:latin typeface="+mn-lt"/>
                <a:ea typeface="+mn-ea"/>
                <a:cs typeface="+mn-cs"/>
              </a:defRPr>
            </a:lvl6pPr>
            <a:lvl7pPr marL="320040" indent="-137160" algn="l" defTabSz="685800" rtl="0" eaLnBrk="1" latinLnBrk="0" hangingPunct="1">
              <a:lnSpc>
                <a:spcPct val="114000"/>
              </a:lnSpc>
              <a:spcBef>
                <a:spcPts val="0"/>
              </a:spcBef>
              <a:spcAft>
                <a:spcPts val="200"/>
              </a:spcAft>
              <a:buFont typeface="+mj-lt"/>
              <a:buAutoNum type="alphaLcPeriod"/>
              <a:defRPr sz="900" kern="1200" baseline="0">
                <a:solidFill>
                  <a:schemeClr val="accent3"/>
                </a:solidFill>
                <a:latin typeface="+mn-lt"/>
                <a:ea typeface="+mn-ea"/>
                <a:cs typeface="+mn-cs"/>
              </a:defRPr>
            </a:lvl7pPr>
            <a:lvl8pPr marL="457200" indent="-137160" algn="l" defTabSz="685800" rtl="0" eaLnBrk="1" latinLnBrk="0" hangingPunct="1">
              <a:lnSpc>
                <a:spcPct val="114000"/>
              </a:lnSpc>
              <a:spcBef>
                <a:spcPts val="0"/>
              </a:spcBef>
              <a:spcAft>
                <a:spcPts val="200"/>
              </a:spcAft>
              <a:buFont typeface="+mj-lt"/>
              <a:buAutoNum type="romanLcPeriod"/>
              <a:defRPr sz="900" kern="1200">
                <a:solidFill>
                  <a:schemeClr val="accent3"/>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9pPr>
          </a:lstStyle>
          <a:p>
            <a:pPr lvl="0">
              <a:spcAft>
                <a:spcPts val="0"/>
              </a:spcAft>
            </a:pPr>
            <a:r>
              <a:rPr lang="en-US" dirty="0">
                <a:solidFill>
                  <a:schemeClr val="accent1"/>
                </a:solidFill>
                <a:latin typeface="+mn-lt"/>
              </a:rPr>
              <a:t>Discovery</a:t>
            </a:r>
          </a:p>
          <a:p>
            <a:pPr marL="171450" lvl="1" indent="-171450">
              <a:lnSpc>
                <a:spcPct val="100000"/>
              </a:lnSpc>
              <a:spcAft>
                <a:spcPts val="0"/>
              </a:spcAft>
              <a:buFont typeface="Arial" panose="020B0604020202020204" pitchFamily="34" charset="0"/>
              <a:buChar char="•"/>
            </a:pPr>
            <a:r>
              <a:rPr lang="en-US" dirty="0">
                <a:solidFill>
                  <a:schemeClr val="tx1"/>
                </a:solidFill>
              </a:rPr>
              <a:t>Listen</a:t>
            </a:r>
          </a:p>
          <a:p>
            <a:pPr marL="171450" lvl="1" indent="-171450">
              <a:lnSpc>
                <a:spcPct val="100000"/>
              </a:lnSpc>
              <a:spcAft>
                <a:spcPts val="0"/>
              </a:spcAft>
              <a:buFont typeface="Arial" panose="020B0604020202020204" pitchFamily="34" charset="0"/>
              <a:buChar char="•"/>
            </a:pPr>
            <a:r>
              <a:rPr lang="en-US" dirty="0">
                <a:solidFill>
                  <a:schemeClr val="tx1"/>
                </a:solidFill>
              </a:rPr>
              <a:t>Understand</a:t>
            </a:r>
          </a:p>
          <a:p>
            <a:pPr marL="171450" lvl="1" indent="-171450">
              <a:lnSpc>
                <a:spcPct val="100000"/>
              </a:lnSpc>
              <a:spcAft>
                <a:spcPts val="0"/>
              </a:spcAft>
              <a:buFont typeface="Arial" panose="020B0604020202020204" pitchFamily="34" charset="0"/>
              <a:buChar char="•"/>
            </a:pPr>
            <a:r>
              <a:rPr lang="en-US" dirty="0">
                <a:solidFill>
                  <a:schemeClr val="tx1"/>
                </a:solidFill>
              </a:rPr>
              <a:t>Goals + targets + audience</a:t>
            </a:r>
            <a:endParaRPr lang="en-US" dirty="0">
              <a:solidFill>
                <a:schemeClr val="tx1"/>
              </a:solidFill>
              <a:latin typeface="+mn-lt"/>
            </a:endParaRPr>
          </a:p>
          <a:p>
            <a:pPr lvl="0">
              <a:spcBef>
                <a:spcPts val="1500"/>
              </a:spcBef>
              <a:spcAft>
                <a:spcPts val="0"/>
              </a:spcAft>
            </a:pPr>
            <a:r>
              <a:rPr lang="en-US" dirty="0">
                <a:solidFill>
                  <a:schemeClr val="accent1"/>
                </a:solidFill>
                <a:latin typeface="+mn-lt"/>
              </a:rPr>
              <a:t>Strategy</a:t>
            </a:r>
          </a:p>
          <a:p>
            <a:pPr marL="171450" lvl="1" indent="-171450">
              <a:lnSpc>
                <a:spcPct val="100000"/>
              </a:lnSpc>
              <a:spcAft>
                <a:spcPts val="0"/>
              </a:spcAft>
              <a:buFont typeface="Arial" panose="020B0604020202020204" pitchFamily="34" charset="0"/>
              <a:buChar char="•"/>
            </a:pPr>
            <a:r>
              <a:rPr lang="en-US" dirty="0">
                <a:solidFill>
                  <a:schemeClr val="tx1"/>
                </a:solidFill>
              </a:rPr>
              <a:t>Research</a:t>
            </a:r>
          </a:p>
          <a:p>
            <a:pPr marL="171450" lvl="1" indent="-171450">
              <a:lnSpc>
                <a:spcPct val="100000"/>
              </a:lnSpc>
              <a:spcAft>
                <a:spcPts val="0"/>
              </a:spcAft>
              <a:buFont typeface="Arial" panose="020B0604020202020204" pitchFamily="34" charset="0"/>
              <a:buChar char="•"/>
            </a:pPr>
            <a:r>
              <a:rPr lang="en-US" dirty="0">
                <a:solidFill>
                  <a:schemeClr val="tx1"/>
                </a:solidFill>
              </a:rPr>
              <a:t>Align to business strategy</a:t>
            </a:r>
          </a:p>
          <a:p>
            <a:pPr marL="171450" lvl="1" indent="-171450">
              <a:lnSpc>
                <a:spcPct val="100000"/>
              </a:lnSpc>
              <a:spcAft>
                <a:spcPts val="0"/>
              </a:spcAft>
              <a:buFont typeface="Arial" panose="020B0604020202020204" pitchFamily="34" charset="0"/>
              <a:buChar char="•"/>
            </a:pPr>
            <a:r>
              <a:rPr lang="en-US" dirty="0">
                <a:solidFill>
                  <a:schemeClr val="tx1"/>
                </a:solidFill>
              </a:rPr>
              <a:t>Messaging + CTA</a:t>
            </a:r>
          </a:p>
          <a:p>
            <a:pPr lvl="0">
              <a:spcBef>
                <a:spcPts val="1900"/>
              </a:spcBef>
              <a:spcAft>
                <a:spcPts val="0"/>
              </a:spcAft>
            </a:pPr>
            <a:r>
              <a:rPr lang="en-US" dirty="0">
                <a:solidFill>
                  <a:schemeClr val="accent1"/>
                </a:solidFill>
                <a:latin typeface="+mn-lt"/>
              </a:rPr>
              <a:t>Create</a:t>
            </a:r>
          </a:p>
          <a:p>
            <a:pPr marL="171450" lvl="1" indent="-171450">
              <a:lnSpc>
                <a:spcPct val="100000"/>
              </a:lnSpc>
              <a:spcAft>
                <a:spcPts val="0"/>
              </a:spcAft>
              <a:buFont typeface="Arial" panose="020B0604020202020204" pitchFamily="34" charset="0"/>
              <a:buChar char="•"/>
            </a:pPr>
            <a:r>
              <a:rPr lang="en-US" dirty="0">
                <a:solidFill>
                  <a:schemeClr val="tx1"/>
                </a:solidFill>
              </a:rPr>
              <a:t>Design</a:t>
            </a:r>
          </a:p>
          <a:p>
            <a:pPr marL="171450" lvl="1" indent="-171450">
              <a:lnSpc>
                <a:spcPct val="100000"/>
              </a:lnSpc>
              <a:spcAft>
                <a:spcPts val="0"/>
              </a:spcAft>
              <a:buFont typeface="Arial" panose="020B0604020202020204" pitchFamily="34" charset="0"/>
              <a:buChar char="•"/>
            </a:pPr>
            <a:r>
              <a:rPr lang="en-US" dirty="0">
                <a:solidFill>
                  <a:schemeClr val="tx1"/>
                </a:solidFill>
              </a:rPr>
              <a:t>Present</a:t>
            </a:r>
          </a:p>
          <a:p>
            <a:pPr marL="171450" lvl="1" indent="-171450">
              <a:lnSpc>
                <a:spcPct val="100000"/>
              </a:lnSpc>
              <a:spcAft>
                <a:spcPts val="0"/>
              </a:spcAft>
              <a:buFont typeface="Arial" panose="020B0604020202020204" pitchFamily="34" charset="0"/>
              <a:buChar char="•"/>
            </a:pPr>
            <a:r>
              <a:rPr lang="en-US" dirty="0">
                <a:solidFill>
                  <a:schemeClr val="tx1"/>
                </a:solidFill>
              </a:rPr>
              <a:t>Advise</a:t>
            </a:r>
          </a:p>
          <a:p>
            <a:pPr marL="171450" lvl="1" indent="-171450">
              <a:lnSpc>
                <a:spcPct val="100000"/>
              </a:lnSpc>
              <a:spcAft>
                <a:spcPts val="0"/>
              </a:spcAft>
              <a:buFont typeface="Arial" panose="020B0604020202020204" pitchFamily="34" charset="0"/>
              <a:buChar char="•"/>
            </a:pPr>
            <a:r>
              <a:rPr lang="en-US" dirty="0">
                <a:solidFill>
                  <a:schemeClr val="tx1"/>
                </a:solidFill>
              </a:rPr>
              <a:t>Implement</a:t>
            </a:r>
          </a:p>
          <a:p>
            <a:pPr lvl="0">
              <a:spcBef>
                <a:spcPts val="1100"/>
              </a:spcBef>
              <a:spcAft>
                <a:spcPts val="0"/>
              </a:spcAft>
            </a:pPr>
            <a:r>
              <a:rPr lang="en-US" dirty="0">
                <a:solidFill>
                  <a:schemeClr val="accent1"/>
                </a:solidFill>
                <a:latin typeface="+mn-lt"/>
              </a:rPr>
              <a:t>Activate</a:t>
            </a:r>
          </a:p>
          <a:p>
            <a:pPr marL="171450" lvl="1" indent="-171450">
              <a:lnSpc>
                <a:spcPct val="100000"/>
              </a:lnSpc>
              <a:spcAft>
                <a:spcPts val="0"/>
              </a:spcAft>
              <a:buFont typeface="Arial" panose="020B0604020202020204" pitchFamily="34" charset="0"/>
              <a:buChar char="•"/>
            </a:pPr>
            <a:r>
              <a:rPr lang="en-US" dirty="0">
                <a:solidFill>
                  <a:schemeClr val="tx1"/>
                </a:solidFill>
              </a:rPr>
              <a:t>Deliver</a:t>
            </a:r>
          </a:p>
          <a:p>
            <a:pPr marL="171450" lvl="1" indent="-171450">
              <a:lnSpc>
                <a:spcPct val="100000"/>
              </a:lnSpc>
              <a:spcAft>
                <a:spcPts val="0"/>
              </a:spcAft>
              <a:buFont typeface="Arial" panose="020B0604020202020204" pitchFamily="34" charset="0"/>
              <a:buChar char="•"/>
            </a:pPr>
            <a:r>
              <a:rPr lang="en-US" dirty="0">
                <a:solidFill>
                  <a:schemeClr val="tx1"/>
                </a:solidFill>
              </a:rPr>
              <a:t>Reiterate </a:t>
            </a:r>
            <a:br>
              <a:rPr lang="en-US" dirty="0"/>
            </a:br>
            <a:endParaRPr lang="en-US" dirty="0"/>
          </a:p>
        </p:txBody>
      </p:sp>
      <p:sp>
        <p:nvSpPr>
          <p:cNvPr id="5" name="TextBox 4">
            <a:extLst>
              <a:ext uri="{FF2B5EF4-FFF2-40B4-BE49-F238E27FC236}">
                <a16:creationId xmlns:a16="http://schemas.microsoft.com/office/drawing/2014/main" id="{706E4D10-F98A-6B45-9D8A-F439DC5FB6A5}"/>
              </a:ext>
            </a:extLst>
          </p:cNvPr>
          <p:cNvSpPr txBox="1"/>
          <p:nvPr/>
        </p:nvSpPr>
        <p:spPr>
          <a:xfrm>
            <a:off x="627916" y="1243915"/>
            <a:ext cx="7816849" cy="692497"/>
          </a:xfrm>
          <a:prstGeom prst="rect">
            <a:avLst/>
          </a:prstGeom>
          <a:noFill/>
        </p:spPr>
        <p:txBody>
          <a:bodyPr wrap="square" lIns="0" tIns="0" rIns="0" bIns="0" rtlCol="0">
            <a:spAutoFit/>
          </a:bodyPr>
          <a:lstStyle/>
          <a:p>
            <a:pPr>
              <a:spcBef>
                <a:spcPts val="300"/>
              </a:spcBef>
              <a:buClr>
                <a:schemeClr val="accent1"/>
              </a:buClr>
            </a:pPr>
            <a:r>
              <a:rPr lang="en-US" sz="850" dirty="0"/>
              <a:t>Our approach is collaborative… seriously. Nobody knows your customers better than you. We’re the ones who know how to reach them. So together, we’ll develop a plan to engage your audience, create compelling communications, and put those things into action. We begin by thinking broadly about your challenges and opportunities. Then, we’ll consider your marketing landscape holistically before zeroing in on targeted solutions. This is a multi-step process designed to establish alignment and confidence at every step.</a:t>
            </a:r>
          </a:p>
          <a:p>
            <a:pPr marL="54864" indent="-73152" algn="l">
              <a:spcBef>
                <a:spcPts val="300"/>
              </a:spcBef>
              <a:buClr>
                <a:schemeClr val="accent1"/>
              </a:buClr>
              <a:buFont typeface="System Font Regular"/>
              <a:buChar char="‣"/>
            </a:pPr>
            <a:endParaRPr lang="en-US" sz="850" dirty="0"/>
          </a:p>
        </p:txBody>
      </p:sp>
    </p:spTree>
    <p:extLst>
      <p:ext uri="{BB962C8B-B14F-4D97-AF65-F5344CB8AC3E}">
        <p14:creationId xmlns:p14="http://schemas.microsoft.com/office/powerpoint/2010/main" val="120432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8D06-2D5D-CD4E-B57A-EDB8DDD26F2F}"/>
              </a:ext>
            </a:extLst>
          </p:cNvPr>
          <p:cNvSpPr>
            <a:spLocks noGrp="1"/>
          </p:cNvSpPr>
          <p:nvPr>
            <p:ph type="title"/>
          </p:nvPr>
        </p:nvSpPr>
        <p:spPr>
          <a:xfrm>
            <a:off x="617222" y="578396"/>
            <a:ext cx="3726603" cy="371705"/>
          </a:xfrm>
        </p:spPr>
        <p:txBody>
          <a:bodyPr/>
          <a:lstStyle/>
          <a:p>
            <a:r>
              <a:rPr lang="en-US" dirty="0"/>
              <a:t>MEDIA BUYING</a:t>
            </a:r>
          </a:p>
        </p:txBody>
      </p:sp>
      <p:sp>
        <p:nvSpPr>
          <p:cNvPr id="5" name="TextBox 4">
            <a:extLst>
              <a:ext uri="{FF2B5EF4-FFF2-40B4-BE49-F238E27FC236}">
                <a16:creationId xmlns:a16="http://schemas.microsoft.com/office/drawing/2014/main" id="{706E4D10-F98A-6B45-9D8A-F439DC5FB6A5}"/>
              </a:ext>
            </a:extLst>
          </p:cNvPr>
          <p:cNvSpPr txBox="1"/>
          <p:nvPr/>
        </p:nvSpPr>
        <p:spPr>
          <a:xfrm>
            <a:off x="627917" y="1522200"/>
            <a:ext cx="3944084" cy="2416046"/>
          </a:xfrm>
          <a:prstGeom prst="rect">
            <a:avLst/>
          </a:prstGeom>
          <a:noFill/>
        </p:spPr>
        <p:txBody>
          <a:bodyPr wrap="square" lIns="0" tIns="0" rIns="0" bIns="0" rtlCol="0">
            <a:spAutoFit/>
          </a:bodyPr>
          <a:lstStyle/>
          <a:p>
            <a:pPr>
              <a:spcBef>
                <a:spcPts val="300"/>
              </a:spcBef>
              <a:buClr>
                <a:schemeClr val="accent1"/>
              </a:buClr>
            </a:pPr>
            <a:r>
              <a:rPr lang="en-US" sz="850" dirty="0"/>
              <a:t>At </a:t>
            </a:r>
            <a:r>
              <a:rPr lang="en-US" sz="850" dirty="0" err="1"/>
              <a:t>ddm</a:t>
            </a:r>
            <a:r>
              <a:rPr lang="en-US" sz="850" dirty="0"/>
              <a:t>, we typically spend between $4–5 million in media annually. Approximately 70% is digital media and 30% traditional. This breakdown varies for each client based on their target audience and campaign goals.</a:t>
            </a:r>
          </a:p>
          <a:p>
            <a:pPr>
              <a:spcBef>
                <a:spcPts val="300"/>
              </a:spcBef>
              <a:buClr>
                <a:schemeClr val="accent1"/>
              </a:buClr>
            </a:pPr>
            <a:endParaRPr lang="en-US" sz="850" dirty="0"/>
          </a:p>
          <a:p>
            <a:pPr>
              <a:spcBef>
                <a:spcPts val="300"/>
              </a:spcBef>
              <a:buClr>
                <a:schemeClr val="accent1"/>
              </a:buClr>
            </a:pPr>
            <a:r>
              <a:rPr lang="en-US" sz="850" dirty="0"/>
              <a:t>We believe that a media buy should always be ONLY in the best interest of our client, and that’s why we use a transparent RFP process for every media buy we make. The industry standard commission for media is 20% on digital and 15% for traditional. However, the media market has a shady reputation for agency kickbacks that give the appearance of a discounted commission.</a:t>
            </a:r>
          </a:p>
          <a:p>
            <a:pPr>
              <a:spcBef>
                <a:spcPts val="300"/>
              </a:spcBef>
              <a:buClr>
                <a:schemeClr val="accent1"/>
              </a:buClr>
            </a:pPr>
            <a:endParaRPr lang="en-US" sz="850" dirty="0"/>
          </a:p>
          <a:p>
            <a:pPr>
              <a:spcBef>
                <a:spcPts val="300"/>
              </a:spcBef>
              <a:buClr>
                <a:schemeClr val="accent1"/>
              </a:buClr>
            </a:pPr>
            <a:r>
              <a:rPr lang="en-US" sz="850" dirty="0"/>
              <a:t>By using a transparent RFP process, </a:t>
            </a:r>
            <a:r>
              <a:rPr lang="en-US" sz="850" dirty="0" err="1"/>
              <a:t>ddm</a:t>
            </a:r>
            <a:r>
              <a:rPr lang="en-US" sz="850" dirty="0"/>
              <a:t> ensures the best pricing on the highest quality media assets for our clients. Also, we don’t use pre-negotiated rates because the media market fluctuates wildly over the course of a year. Those rates that were locked-in six months ago at what seemed like a good buy are now overpriced in the market. The RFP ensures we’re getting the most current best prices.</a:t>
            </a:r>
          </a:p>
          <a:p>
            <a:pPr marL="54864" indent="-73152" algn="l">
              <a:spcBef>
                <a:spcPts val="300"/>
              </a:spcBef>
              <a:buClr>
                <a:schemeClr val="accent1"/>
              </a:buClr>
              <a:buFont typeface="System Font Regular"/>
              <a:buChar char="‣"/>
            </a:pPr>
            <a:endParaRPr lang="en-US" sz="850" dirty="0"/>
          </a:p>
        </p:txBody>
      </p:sp>
      <p:pic>
        <p:nvPicPr>
          <p:cNvPr id="4" name="Picture 3">
            <a:extLst>
              <a:ext uri="{FF2B5EF4-FFF2-40B4-BE49-F238E27FC236}">
                <a16:creationId xmlns:a16="http://schemas.microsoft.com/office/drawing/2014/main" id="{30A7256C-6E8D-0E4C-9CA1-3B47159CF28D}"/>
              </a:ext>
            </a:extLst>
          </p:cNvPr>
          <p:cNvPicPr>
            <a:picLocks noChangeAspect="1"/>
          </p:cNvPicPr>
          <p:nvPr/>
        </p:nvPicPr>
        <p:blipFill>
          <a:blip r:embed="rId2"/>
          <a:stretch>
            <a:fillRect/>
          </a:stretch>
        </p:blipFill>
        <p:spPr>
          <a:xfrm>
            <a:off x="5502775" y="1522200"/>
            <a:ext cx="3013308" cy="3013308"/>
          </a:xfrm>
          <a:prstGeom prst="rect">
            <a:avLst/>
          </a:prstGeom>
        </p:spPr>
      </p:pic>
    </p:spTree>
    <p:extLst>
      <p:ext uri="{BB962C8B-B14F-4D97-AF65-F5344CB8AC3E}">
        <p14:creationId xmlns:p14="http://schemas.microsoft.com/office/powerpoint/2010/main" val="3387067815"/>
      </p:ext>
    </p:extLst>
  </p:cSld>
  <p:clrMapOvr>
    <a:masterClrMapping/>
  </p:clrMapOvr>
</p:sld>
</file>

<file path=ppt/theme/theme1.xml><?xml version="1.0" encoding="utf-8"?>
<a:theme xmlns:a="http://schemas.openxmlformats.org/drawingml/2006/main" name="ddm 2.0 090120">
  <a:themeElements>
    <a:clrScheme name="ddm 2-0">
      <a:dk1>
        <a:srgbClr val="5B6773"/>
      </a:dk1>
      <a:lt1>
        <a:srgbClr val="FFFFFF"/>
      </a:lt1>
      <a:dk2>
        <a:srgbClr val="5B6673"/>
      </a:dk2>
      <a:lt2>
        <a:srgbClr val="FFFFFF"/>
      </a:lt2>
      <a:accent1>
        <a:srgbClr val="0092CC"/>
      </a:accent1>
      <a:accent2>
        <a:srgbClr val="5B6773"/>
      </a:accent2>
      <a:accent3>
        <a:srgbClr val="3C3C3B"/>
      </a:accent3>
      <a:accent4>
        <a:srgbClr val="7ED3F7"/>
      </a:accent4>
      <a:accent5>
        <a:srgbClr val="94C7E5"/>
      </a:accent5>
      <a:accent6>
        <a:srgbClr val="AFB1B8"/>
      </a:accent6>
      <a:hlink>
        <a:srgbClr val="7ED2F7"/>
      </a:hlink>
      <a:folHlink>
        <a:srgbClr val="3C3C3B"/>
      </a:folHlink>
    </a:clrScheme>
    <a:fontScheme name="ddm">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54864" indent="-73152" algn="l">
          <a:spcBef>
            <a:spcPts val="300"/>
          </a:spcBef>
          <a:buClr>
            <a:schemeClr val="accent1"/>
          </a:buClr>
          <a:buFont typeface="System Font Regular"/>
          <a:buChar char="‣"/>
          <a:defRPr sz="850" dirty="0" smtClean="0"/>
        </a:defPPr>
      </a:lstStyle>
    </a:txDef>
  </a:objectDefaults>
  <a:extraClrSchemeLst/>
  <a:extLst>
    <a:ext uri="{05A4C25C-085E-4340-85A3-A5531E510DB2}">
      <thm15:themeFamily xmlns:thm15="http://schemas.microsoft.com/office/thememl/2012/main" name="ddm 2.0 090120" id="{0D051624-F8D1-4D73-8D65-91D322D46560}" vid="{7DC9B887-C511-4913-AAF0-F3090E8BB904}"/>
    </a:ext>
  </a:extLst>
</a:theme>
</file>

<file path=ppt/theme/theme2.xml><?xml version="1.0" encoding="utf-8"?>
<a:theme xmlns:a="http://schemas.openxmlformats.org/drawingml/2006/main" name="1_ddm 2.0 090120">
  <a:themeElements>
    <a:clrScheme name="ddm 2-0">
      <a:dk1>
        <a:srgbClr val="5B6773"/>
      </a:dk1>
      <a:lt1>
        <a:srgbClr val="FFFFFF"/>
      </a:lt1>
      <a:dk2>
        <a:srgbClr val="5B6673"/>
      </a:dk2>
      <a:lt2>
        <a:srgbClr val="FFFFFF"/>
      </a:lt2>
      <a:accent1>
        <a:srgbClr val="0092CC"/>
      </a:accent1>
      <a:accent2>
        <a:srgbClr val="5B6773"/>
      </a:accent2>
      <a:accent3>
        <a:srgbClr val="3C3C3B"/>
      </a:accent3>
      <a:accent4>
        <a:srgbClr val="7ED3F7"/>
      </a:accent4>
      <a:accent5>
        <a:srgbClr val="94C7E5"/>
      </a:accent5>
      <a:accent6>
        <a:srgbClr val="AFB1B8"/>
      </a:accent6>
      <a:hlink>
        <a:srgbClr val="7ED2F7"/>
      </a:hlink>
      <a:folHlink>
        <a:srgbClr val="3C3C3B"/>
      </a:folHlink>
    </a:clrScheme>
    <a:fontScheme name="ddm">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54864" indent="-73152" algn="l">
          <a:spcBef>
            <a:spcPts val="300"/>
          </a:spcBef>
          <a:buClr>
            <a:schemeClr val="accent1"/>
          </a:buClr>
          <a:buFont typeface="System Font Regular"/>
          <a:buChar char="‣"/>
          <a:defRPr sz="850" dirty="0" smtClean="0"/>
        </a:defPPr>
      </a:lstStyle>
    </a:txDef>
  </a:objectDefaults>
  <a:extraClrSchemeLst/>
  <a:extLst>
    <a:ext uri="{05A4C25C-085E-4340-85A3-A5531E510DB2}">
      <thm15:themeFamily xmlns:thm15="http://schemas.microsoft.com/office/thememl/2012/main" name="ddm 2.0 090120" id="{0D051624-F8D1-4D73-8D65-91D322D46560}" vid="{7DC9B887-C511-4913-AAF0-F3090E8BB9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A58B5DA4E3724C9F4BE9901717153F" ma:contentTypeVersion="18" ma:contentTypeDescription="Create a new document." ma:contentTypeScope="" ma:versionID="ba136f84dd18ede02c00035743542d48">
  <xsd:schema xmlns:xsd="http://www.w3.org/2001/XMLSchema" xmlns:xs="http://www.w3.org/2001/XMLSchema" xmlns:p="http://schemas.microsoft.com/office/2006/metadata/properties" xmlns:ns2="91ae472b-048e-47a6-ab66-4a45ae7692e8" xmlns:ns3="7729010f-a6d6-4fd5-847e-fee0d16d05e6" targetNamespace="http://schemas.microsoft.com/office/2006/metadata/properties" ma:root="true" ma:fieldsID="bf8eca8ae0d4aa36f9ee92f84a57c66c" ns2:_="" ns3:_="">
    <xsd:import namespace="91ae472b-048e-47a6-ab66-4a45ae7692e8"/>
    <xsd:import namespace="7729010f-a6d6-4fd5-847e-fee0d16d05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e472b-048e-47a6-ab66-4a45ae769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12c965-d2e3-4f69-9d6e-5e020d2501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29010f-a6d6-4fd5-847e-fee0d16d05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4d8af9d-a67e-4409-803b-7b0daaeb4662}" ma:internalName="TaxCatchAll" ma:showField="CatchAllData" ma:web="7729010f-a6d6-4fd5-847e-fee0d16d05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1ae472b-048e-47a6-ab66-4a45ae7692e8">
      <Terms xmlns="http://schemas.microsoft.com/office/infopath/2007/PartnerControls"/>
    </lcf76f155ced4ddcb4097134ff3c332f>
    <TaxCatchAll xmlns="7729010f-a6d6-4fd5-847e-fee0d16d05e6" xsi:nil="true"/>
  </documentManagement>
</p:properties>
</file>

<file path=customXml/itemProps1.xml><?xml version="1.0" encoding="utf-8"?>
<ds:datastoreItem xmlns:ds="http://schemas.openxmlformats.org/officeDocument/2006/customXml" ds:itemID="{C3223D59-5D0E-4E15-80AC-8737D3846049}"/>
</file>

<file path=customXml/itemProps2.xml><?xml version="1.0" encoding="utf-8"?>
<ds:datastoreItem xmlns:ds="http://schemas.openxmlformats.org/officeDocument/2006/customXml" ds:itemID="{FB98C5E2-5F90-4815-A451-9C93F418027A}"/>
</file>

<file path=customXml/itemProps3.xml><?xml version="1.0" encoding="utf-8"?>
<ds:datastoreItem xmlns:ds="http://schemas.openxmlformats.org/officeDocument/2006/customXml" ds:itemID="{CBD7F97A-C6A6-4CE3-9501-6CD6CB8B1F9D}"/>
</file>

<file path=docProps/app.xml><?xml version="1.0" encoding="utf-8"?>
<Properties xmlns="http://schemas.openxmlformats.org/officeDocument/2006/extended-properties" xmlns:vt="http://schemas.openxmlformats.org/officeDocument/2006/docPropsVTypes">
  <Template>2_ddm2.0_083120</Template>
  <TotalTime>286</TotalTime>
  <Words>2039</Words>
  <Application>Microsoft Macintosh PowerPoint</Application>
  <PresentationFormat>On-screen Show (16:9)</PresentationFormat>
  <Paragraphs>163</Paragraphs>
  <Slides>25</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.Lucida Grande UI Regular</vt:lpstr>
      <vt:lpstr>.PingFang SC Regular</vt:lpstr>
      <vt:lpstr>Apple Symbols</vt:lpstr>
      <vt:lpstr>Arial</vt:lpstr>
      <vt:lpstr>Arial Narrow</vt:lpstr>
      <vt:lpstr>Calibri</vt:lpstr>
      <vt:lpstr>System Font Regular</vt:lpstr>
      <vt:lpstr>ddm 2.0 090120</vt:lpstr>
      <vt:lpstr>1_ddm 2.0 090120</vt:lpstr>
      <vt:lpstr>PowerPoint Presentation</vt:lpstr>
      <vt:lpstr>PowerPoint Presentation</vt:lpstr>
      <vt:lpstr>Agency overview</vt:lpstr>
      <vt:lpstr>Who we are</vt:lpstr>
      <vt:lpstr>OUR TEAM</vt:lpstr>
      <vt:lpstr>Notable  CLIENTS</vt:lpstr>
      <vt:lpstr> our approach</vt:lpstr>
      <vt:lpstr>approach</vt:lpstr>
      <vt:lpstr>MEDIA BUYING</vt:lpstr>
      <vt:lpstr> MEDIA STRATEGY</vt:lpstr>
      <vt:lpstr>MEDIA STRATEGY</vt:lpstr>
      <vt:lpstr>DISCOVERY</vt:lpstr>
      <vt:lpstr>RESEARCH</vt:lpstr>
      <vt:lpstr>DELIVERABLES</vt:lpstr>
      <vt:lpstr> REPORTING + OPTIMIZATION</vt:lpstr>
      <vt:lpstr>REPORTING + OPTIMIZATION</vt:lpstr>
      <vt:lpstr>BUDGET VS. EXPECTED OUTCOMES</vt:lpstr>
      <vt:lpstr>Case Studies</vt:lpstr>
      <vt:lpstr>PowerPoint Presentation</vt:lpstr>
      <vt:lpstr>PowerPoint Presentation</vt:lpstr>
      <vt:lpstr>Additional Information</vt:lpstr>
      <vt:lpstr>Our  Core Values</vt:lpstr>
      <vt:lpstr>Our  capabilities</vt:lpstr>
      <vt:lpstr>The ddm 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Unusually committed to  solving your challenges.</dc:title>
  <dc:creator>Laura Carter</dc:creator>
  <cp:lastModifiedBy>Jacob Adsit</cp:lastModifiedBy>
  <cp:revision>14</cp:revision>
  <dcterms:created xsi:type="dcterms:W3CDTF">2020-08-31T17:48:02Z</dcterms:created>
  <dcterms:modified xsi:type="dcterms:W3CDTF">2021-09-22T17:51:59Z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0x010100E9A58B5DA4E3724C9F4BE9901717153F</vt:lpwstr>
  </property>
</Properties>
</file>