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3"/>
    <p:sldMasterId id="2147483649" r:id="rId4"/>
  </p:sldMasterIdLst>
  <p:notesMasterIdLst>
    <p:notesMasterId r:id="rId8"/>
  </p:notesMasterIdLst>
  <p:sldIdLst>
    <p:sldId id="256" r:id="rId5"/>
    <p:sldId id="257" r:id="rId6"/>
    <p:sldId id="258" r:id="rId7"/>
  </p:sldIdLst>
  <p:sldSz cx="10080625" cy="7559675"/>
  <p:notesSz cx="7559675" cy="10691813"/>
  <p:defaultTextStyle>
    <a:defPPr>
      <a:defRPr lang="en-GB"/>
    </a:defPPr>
    <a:lvl1pPr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1pPr>
    <a:lvl2pPr marL="742950" indent="-28575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2pPr>
    <a:lvl3pPr marL="11430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3pPr>
    <a:lvl4pPr marL="16002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4pPr>
    <a:lvl5pPr marL="20574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38"/>
  </p:normalViewPr>
  <p:slideViewPr>
    <p:cSldViewPr>
      <p:cViewPr varScale="1">
        <p:scale>
          <a:sx n="103" d="100"/>
          <a:sy n="103" d="100"/>
        </p:scale>
        <p:origin x="2024" y="16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B2FD961D-ABF7-4569-5615-565E154330CC}"/>
              </a:ext>
            </a:extLst>
          </p:cNvPr>
          <p:cNvSpPr>
            <a:spLocks noGrp="1" noChangeArrowheads="1"/>
          </p:cNvSpPr>
          <p:nvPr>
            <p:ph type="sldImg"/>
          </p:nvPr>
        </p:nvSpPr>
        <p:spPr bwMode="auto">
          <a:xfrm>
            <a:off x="1484313" y="900113"/>
            <a:ext cx="4587875" cy="3440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a:extLst>
              <a:ext uri="{FF2B5EF4-FFF2-40B4-BE49-F238E27FC236}">
                <a16:creationId xmlns:a16="http://schemas.microsoft.com/office/drawing/2014/main" id="{898D68FA-DBD2-C075-3893-BAE4E90221CB}"/>
              </a:ext>
            </a:extLst>
          </p:cNvPr>
          <p:cNvSpPr>
            <a:spLocks noGrp="1" noChangeArrowheads="1"/>
          </p:cNvSpPr>
          <p:nvPr>
            <p:ph type="body"/>
          </p:nvPr>
        </p:nvSpPr>
        <p:spPr bwMode="auto">
          <a:xfrm>
            <a:off x="720725" y="4679950"/>
            <a:ext cx="6118225" cy="503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3075" name="Rectangle 3">
            <a:extLst>
              <a:ext uri="{FF2B5EF4-FFF2-40B4-BE49-F238E27FC236}">
                <a16:creationId xmlns:a16="http://schemas.microsoft.com/office/drawing/2014/main" id="{E5F2608A-AD6E-AB21-02AE-196871E254AB}"/>
              </a:ext>
            </a:extLst>
          </p:cNvPr>
          <p:cNvSpPr>
            <a:spLocks noGrp="1" noChangeArrowheads="1"/>
          </p:cNvSpPr>
          <p:nvPr>
            <p:ph type="hdr"/>
          </p:nvPr>
        </p:nvSpPr>
        <p:spPr bwMode="auto">
          <a:xfrm>
            <a:off x="0" y="0"/>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3076" name="Rectangle 4">
            <a:extLst>
              <a:ext uri="{FF2B5EF4-FFF2-40B4-BE49-F238E27FC236}">
                <a16:creationId xmlns:a16="http://schemas.microsoft.com/office/drawing/2014/main" id="{AAEF8D15-3649-E210-E0D9-69FB3D33129D}"/>
              </a:ext>
            </a:extLst>
          </p:cNvPr>
          <p:cNvSpPr>
            <a:spLocks noGrp="1" noChangeArrowheads="1"/>
          </p:cNvSpPr>
          <p:nvPr>
            <p:ph type="dt"/>
          </p:nvPr>
        </p:nvSpPr>
        <p:spPr bwMode="auto">
          <a:xfrm>
            <a:off x="4279900" y="0"/>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3077" name="Rectangle 5">
            <a:extLst>
              <a:ext uri="{FF2B5EF4-FFF2-40B4-BE49-F238E27FC236}">
                <a16:creationId xmlns:a16="http://schemas.microsoft.com/office/drawing/2014/main" id="{7133F171-65AC-62B8-29F5-810CF0459B2B}"/>
              </a:ext>
            </a:extLst>
          </p:cNvPr>
          <p:cNvSpPr>
            <a:spLocks noGrp="1" noChangeArrowheads="1"/>
          </p:cNvSpPr>
          <p:nvPr>
            <p:ph type="ftr"/>
          </p:nvPr>
        </p:nvSpPr>
        <p:spPr bwMode="auto">
          <a:xfrm>
            <a:off x="0" y="10156825"/>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3078" name="Rectangle 6">
            <a:extLst>
              <a:ext uri="{FF2B5EF4-FFF2-40B4-BE49-F238E27FC236}">
                <a16:creationId xmlns:a16="http://schemas.microsoft.com/office/drawing/2014/main" id="{0D747F4D-0DB2-0C24-A713-C4F6633539EE}"/>
              </a:ext>
            </a:extLst>
          </p:cNvPr>
          <p:cNvSpPr>
            <a:spLocks noGrp="1" noChangeArrowheads="1"/>
          </p:cNvSpPr>
          <p:nvPr>
            <p:ph type="sldNum"/>
          </p:nvPr>
        </p:nvSpPr>
        <p:spPr bwMode="auto">
          <a:xfrm>
            <a:off x="4279900" y="10156825"/>
            <a:ext cx="327818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3000"/>
              </a:lnSpc>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ea typeface="DejaVu Sans" charset="0"/>
                <a:cs typeface="DejaVu Sans" charset="0"/>
              </a:defRPr>
            </a:lvl1pPr>
          </a:lstStyle>
          <a:p>
            <a:fld id="{FAA31A9C-B988-F446-B3CB-C9B12524B40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0FB134DE-BC99-FBCA-A765-87E38EDB09E1}"/>
              </a:ext>
            </a:extLst>
          </p:cNvPr>
          <p:cNvSpPr>
            <a:spLocks noGrp="1" noChangeArrowheads="1"/>
          </p:cNvSpPr>
          <p:nvPr>
            <p:ph type="sldNum"/>
          </p:nvPr>
        </p:nvSpPr>
        <p:spPr>
          <a:ln/>
        </p:spPr>
        <p:txBody>
          <a:bodyPr/>
          <a:lstStyle/>
          <a:p>
            <a:fld id="{2AD13636-0ECF-A649-8E74-1CE08EB4A26F}" type="slidenum">
              <a:rPr lang="en-US" altLang="en-US"/>
              <a:pPr/>
              <a:t>1</a:t>
            </a:fld>
            <a:endParaRPr lang="en-US" altLang="en-US"/>
          </a:p>
        </p:txBody>
      </p:sp>
      <p:sp>
        <p:nvSpPr>
          <p:cNvPr id="7169" name="Text Box 1">
            <a:extLst>
              <a:ext uri="{FF2B5EF4-FFF2-40B4-BE49-F238E27FC236}">
                <a16:creationId xmlns:a16="http://schemas.microsoft.com/office/drawing/2014/main" id="{D08F9F42-839D-11A1-FE97-B47234C974BD}"/>
              </a:ext>
            </a:extLst>
          </p:cNvPr>
          <p:cNvSpPr txBox="1">
            <a:spLocks noChangeArrowheads="1"/>
          </p:cNvSpPr>
          <p:nvPr>
            <p:ph type="sldImg"/>
          </p:nvPr>
        </p:nvSpPr>
        <p:spPr bwMode="auto">
          <a:xfrm>
            <a:off x="1484313" y="900113"/>
            <a:ext cx="4589462"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0" name="Text Box 2">
            <a:extLst>
              <a:ext uri="{FF2B5EF4-FFF2-40B4-BE49-F238E27FC236}">
                <a16:creationId xmlns:a16="http://schemas.microsoft.com/office/drawing/2014/main" id="{BFF3B503-AC82-6595-9B85-394F3F5C5277}"/>
              </a:ext>
            </a:extLst>
          </p:cNvPr>
          <p:cNvSpPr txBox="1">
            <a:spLocks noChangeArrowheads="1"/>
          </p:cNvSpPr>
          <p:nvPr>
            <p:ph type="body" idx="1"/>
          </p:nvPr>
        </p:nvSpPr>
        <p:spPr bwMode="auto">
          <a:xfrm>
            <a:off x="720725" y="4679950"/>
            <a:ext cx="6119813" cy="50403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6C7C4357-5825-3562-FB96-38104A5A1804}"/>
              </a:ext>
            </a:extLst>
          </p:cNvPr>
          <p:cNvSpPr>
            <a:spLocks noGrp="1" noChangeArrowheads="1"/>
          </p:cNvSpPr>
          <p:nvPr>
            <p:ph type="sldNum"/>
          </p:nvPr>
        </p:nvSpPr>
        <p:spPr>
          <a:ln/>
        </p:spPr>
        <p:txBody>
          <a:bodyPr/>
          <a:lstStyle/>
          <a:p>
            <a:fld id="{E92A5D68-533F-C043-A6F9-248317A4A86C}" type="slidenum">
              <a:rPr lang="en-US" altLang="en-US"/>
              <a:pPr/>
              <a:t>2</a:t>
            </a:fld>
            <a:endParaRPr lang="en-US" altLang="en-US"/>
          </a:p>
        </p:txBody>
      </p:sp>
      <p:sp>
        <p:nvSpPr>
          <p:cNvPr id="8193" name="Text Box 1">
            <a:extLst>
              <a:ext uri="{FF2B5EF4-FFF2-40B4-BE49-F238E27FC236}">
                <a16:creationId xmlns:a16="http://schemas.microsoft.com/office/drawing/2014/main" id="{865A13B1-1181-8C2F-9079-EC062597ED9E}"/>
              </a:ext>
            </a:extLst>
          </p:cNvPr>
          <p:cNvSpPr txBox="1">
            <a:spLocks noChangeArrowheads="1"/>
          </p:cNvSpPr>
          <p:nvPr>
            <p:ph type="sldImg"/>
          </p:nvPr>
        </p:nvSpPr>
        <p:spPr bwMode="auto">
          <a:xfrm>
            <a:off x="1484313" y="900113"/>
            <a:ext cx="4589462"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194" name="Text Box 2">
            <a:extLst>
              <a:ext uri="{FF2B5EF4-FFF2-40B4-BE49-F238E27FC236}">
                <a16:creationId xmlns:a16="http://schemas.microsoft.com/office/drawing/2014/main" id="{7D480206-0E52-54AA-E052-BE51CF7A28EC}"/>
              </a:ext>
            </a:extLst>
          </p:cNvPr>
          <p:cNvSpPr txBox="1">
            <a:spLocks noChangeArrowheads="1"/>
          </p:cNvSpPr>
          <p:nvPr>
            <p:ph type="body" idx="1"/>
          </p:nvPr>
        </p:nvSpPr>
        <p:spPr bwMode="auto">
          <a:xfrm>
            <a:off x="720725" y="4679950"/>
            <a:ext cx="6119813" cy="50403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40BBBC1-B3FC-CDF7-38E8-9E84FF92A62F}"/>
              </a:ext>
            </a:extLst>
          </p:cNvPr>
          <p:cNvSpPr>
            <a:spLocks noGrp="1" noChangeArrowheads="1"/>
          </p:cNvSpPr>
          <p:nvPr>
            <p:ph type="sldNum"/>
          </p:nvPr>
        </p:nvSpPr>
        <p:spPr>
          <a:ln/>
        </p:spPr>
        <p:txBody>
          <a:bodyPr/>
          <a:lstStyle/>
          <a:p>
            <a:fld id="{09654051-A910-954D-8182-232A58D5E905}" type="slidenum">
              <a:rPr lang="en-US" altLang="en-US"/>
              <a:pPr/>
              <a:t>3</a:t>
            </a:fld>
            <a:endParaRPr lang="en-US" altLang="en-US"/>
          </a:p>
        </p:txBody>
      </p:sp>
      <p:sp>
        <p:nvSpPr>
          <p:cNvPr id="9217" name="Text Box 1">
            <a:extLst>
              <a:ext uri="{FF2B5EF4-FFF2-40B4-BE49-F238E27FC236}">
                <a16:creationId xmlns:a16="http://schemas.microsoft.com/office/drawing/2014/main" id="{D798FE06-C700-2F22-0EFE-659CF71F0B51}"/>
              </a:ext>
            </a:extLst>
          </p:cNvPr>
          <p:cNvSpPr txBox="1">
            <a:spLocks noChangeArrowheads="1"/>
          </p:cNvSpPr>
          <p:nvPr>
            <p:ph type="sldImg"/>
          </p:nvPr>
        </p:nvSpPr>
        <p:spPr bwMode="auto">
          <a:xfrm>
            <a:off x="1484313" y="900113"/>
            <a:ext cx="4589462"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8" name="Text Box 2">
            <a:extLst>
              <a:ext uri="{FF2B5EF4-FFF2-40B4-BE49-F238E27FC236}">
                <a16:creationId xmlns:a16="http://schemas.microsoft.com/office/drawing/2014/main" id="{54E27DA8-345A-14A8-8ED8-EBAC84E4D75B}"/>
              </a:ext>
            </a:extLst>
          </p:cNvPr>
          <p:cNvSpPr txBox="1">
            <a:spLocks noChangeArrowheads="1"/>
          </p:cNvSpPr>
          <p:nvPr>
            <p:ph type="body" idx="1"/>
          </p:nvPr>
        </p:nvSpPr>
        <p:spPr bwMode="auto">
          <a:xfrm>
            <a:off x="720725" y="4679950"/>
            <a:ext cx="6119813" cy="50403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5D4F0-42FE-F1C6-B46F-5F341ADC4C0E}"/>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F7B1E9-62C9-BDF0-FC08-526A88948B54}"/>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D7BD67-9D38-3D0C-AA88-B3D2FB78D466}"/>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E50EC23-CE2E-8063-CB7F-0D0869D94D2F}"/>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9FE874-1AB3-75E1-7C94-5BA226F6CEC0}"/>
              </a:ext>
            </a:extLst>
          </p:cNvPr>
          <p:cNvSpPr>
            <a:spLocks noGrp="1"/>
          </p:cNvSpPr>
          <p:nvPr>
            <p:ph type="sldNum" idx="12"/>
          </p:nvPr>
        </p:nvSpPr>
        <p:spPr/>
        <p:txBody>
          <a:bodyPr/>
          <a:lstStyle>
            <a:lvl1pPr>
              <a:defRPr/>
            </a:lvl1pPr>
          </a:lstStyle>
          <a:p>
            <a:fld id="{90D10050-F9C8-7F4E-89BD-E6E5701AF6B7}" type="slidenum">
              <a:rPr lang="en-US" altLang="en-US"/>
              <a:pPr/>
              <a:t>‹#›</a:t>
            </a:fld>
            <a:endParaRPr lang="en-US" altLang="en-US"/>
          </a:p>
        </p:txBody>
      </p:sp>
    </p:spTree>
    <p:extLst>
      <p:ext uri="{BB962C8B-B14F-4D97-AF65-F5344CB8AC3E}">
        <p14:creationId xmlns:p14="http://schemas.microsoft.com/office/powerpoint/2010/main" val="334769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CEBE-2ECB-CDA5-02BB-04929FE3B8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381D20-730D-8BC5-2B16-0B30F8E8F6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854DC5-8CF3-10E7-9F27-213FB995C077}"/>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D164AF5-E54D-C71E-43CF-C3FB5BBA971A}"/>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C842818-4AF8-C70F-776F-9C74C5E418E8}"/>
              </a:ext>
            </a:extLst>
          </p:cNvPr>
          <p:cNvSpPr>
            <a:spLocks noGrp="1"/>
          </p:cNvSpPr>
          <p:nvPr>
            <p:ph type="sldNum" idx="12"/>
          </p:nvPr>
        </p:nvSpPr>
        <p:spPr/>
        <p:txBody>
          <a:bodyPr/>
          <a:lstStyle>
            <a:lvl1pPr>
              <a:defRPr/>
            </a:lvl1pPr>
          </a:lstStyle>
          <a:p>
            <a:fld id="{06BA32FA-D76A-F34E-9135-E6900B135C65}" type="slidenum">
              <a:rPr lang="en-US" altLang="en-US"/>
              <a:pPr/>
              <a:t>‹#›</a:t>
            </a:fld>
            <a:endParaRPr lang="en-US" altLang="en-US"/>
          </a:p>
        </p:txBody>
      </p:sp>
    </p:spTree>
    <p:extLst>
      <p:ext uri="{BB962C8B-B14F-4D97-AF65-F5344CB8AC3E}">
        <p14:creationId xmlns:p14="http://schemas.microsoft.com/office/powerpoint/2010/main" val="2622614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686E50-6A4D-1E3F-AFEF-65B77D495CDC}"/>
              </a:ext>
            </a:extLst>
          </p:cNvPr>
          <p:cNvSpPr>
            <a:spLocks noGrp="1"/>
          </p:cNvSpPr>
          <p:nvPr>
            <p:ph type="title" orient="vert"/>
          </p:nvPr>
        </p:nvSpPr>
        <p:spPr>
          <a:xfrm>
            <a:off x="7305675" y="301625"/>
            <a:ext cx="2266950" cy="58499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82DF42-600F-1776-1D09-E3C72A3CED91}"/>
              </a:ext>
            </a:extLst>
          </p:cNvPr>
          <p:cNvSpPr>
            <a:spLocks noGrp="1"/>
          </p:cNvSpPr>
          <p:nvPr>
            <p:ph type="body" orient="vert" idx="1"/>
          </p:nvPr>
        </p:nvSpPr>
        <p:spPr>
          <a:xfrm>
            <a:off x="503238" y="301625"/>
            <a:ext cx="6650037" cy="58499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BECCB-5E32-D6A7-512D-0C9209A90151}"/>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F6BBCB3-7B03-07E1-DBDA-D1C01ED0D7E3}"/>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4BEBA1A-4C7C-A047-C0AF-372EB574BCB3}"/>
              </a:ext>
            </a:extLst>
          </p:cNvPr>
          <p:cNvSpPr>
            <a:spLocks noGrp="1"/>
          </p:cNvSpPr>
          <p:nvPr>
            <p:ph type="sldNum" idx="12"/>
          </p:nvPr>
        </p:nvSpPr>
        <p:spPr/>
        <p:txBody>
          <a:bodyPr/>
          <a:lstStyle>
            <a:lvl1pPr>
              <a:defRPr/>
            </a:lvl1pPr>
          </a:lstStyle>
          <a:p>
            <a:fld id="{922D5A58-BF5D-EC42-8B52-90876CB1D5B6}" type="slidenum">
              <a:rPr lang="en-US" altLang="en-US"/>
              <a:pPr/>
              <a:t>‹#›</a:t>
            </a:fld>
            <a:endParaRPr lang="en-US" altLang="en-US"/>
          </a:p>
        </p:txBody>
      </p:sp>
    </p:spTree>
    <p:extLst>
      <p:ext uri="{BB962C8B-B14F-4D97-AF65-F5344CB8AC3E}">
        <p14:creationId xmlns:p14="http://schemas.microsoft.com/office/powerpoint/2010/main" val="140761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F2A79-3699-1E6E-87E0-EA55C600C759}"/>
              </a:ext>
            </a:extLst>
          </p:cNvPr>
          <p:cNvSpPr>
            <a:spLocks noGrp="1"/>
          </p:cNvSpPr>
          <p:nvPr>
            <p:ph type="ctrTitle"/>
          </p:nvPr>
        </p:nvSpPr>
        <p:spPr>
          <a:xfrm>
            <a:off x="1260475" y="1236663"/>
            <a:ext cx="7559675"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0520EC8-F76F-E13F-5BBE-D3D9AEAFB2C2}"/>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F38857-F90B-0E5E-9D49-97B19FC8FD54}"/>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5C93124-F9FB-93F1-5CE3-09673F878C4E}"/>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DB9287E-9D62-ACAD-F7F2-D5330CA928C5}"/>
              </a:ext>
            </a:extLst>
          </p:cNvPr>
          <p:cNvSpPr>
            <a:spLocks noGrp="1"/>
          </p:cNvSpPr>
          <p:nvPr>
            <p:ph type="sldNum" idx="12"/>
          </p:nvPr>
        </p:nvSpPr>
        <p:spPr/>
        <p:txBody>
          <a:bodyPr/>
          <a:lstStyle>
            <a:lvl1pPr>
              <a:defRPr/>
            </a:lvl1pPr>
          </a:lstStyle>
          <a:p>
            <a:fld id="{F56F8393-90F4-9C42-9E36-5EAEDAFE0C82}" type="slidenum">
              <a:rPr lang="en-US" altLang="en-US"/>
              <a:pPr/>
              <a:t>‹#›</a:t>
            </a:fld>
            <a:endParaRPr lang="en-US" altLang="en-US"/>
          </a:p>
        </p:txBody>
      </p:sp>
    </p:spTree>
    <p:extLst>
      <p:ext uri="{BB962C8B-B14F-4D97-AF65-F5344CB8AC3E}">
        <p14:creationId xmlns:p14="http://schemas.microsoft.com/office/powerpoint/2010/main" val="2846195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BAC49-391D-E748-B255-8B13E0B074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E7C03D-FAF6-AEA8-84C9-82992FAC0B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1419A-3DB1-7357-51D4-2349CB470E4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5B080CC-B2F7-A521-F952-D48F117F44A8}"/>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4869E8D-41D3-B787-9932-D83413921BC1}"/>
              </a:ext>
            </a:extLst>
          </p:cNvPr>
          <p:cNvSpPr>
            <a:spLocks noGrp="1"/>
          </p:cNvSpPr>
          <p:nvPr>
            <p:ph type="sldNum" idx="12"/>
          </p:nvPr>
        </p:nvSpPr>
        <p:spPr/>
        <p:txBody>
          <a:bodyPr/>
          <a:lstStyle>
            <a:lvl1pPr>
              <a:defRPr/>
            </a:lvl1pPr>
          </a:lstStyle>
          <a:p>
            <a:fld id="{B5B585E6-151E-6145-BC33-3507048C0C20}" type="slidenum">
              <a:rPr lang="en-US" altLang="en-US"/>
              <a:pPr/>
              <a:t>‹#›</a:t>
            </a:fld>
            <a:endParaRPr lang="en-US" altLang="en-US"/>
          </a:p>
        </p:txBody>
      </p:sp>
    </p:spTree>
    <p:extLst>
      <p:ext uri="{BB962C8B-B14F-4D97-AF65-F5344CB8AC3E}">
        <p14:creationId xmlns:p14="http://schemas.microsoft.com/office/powerpoint/2010/main" val="1069082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FB6E4-82AE-F86A-B377-3897434BC837}"/>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4126A3-74A8-22AD-61A1-1AA3E68654C3}"/>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316D6EC3-2D6B-93C9-7C6B-7A27DA7ECF76}"/>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B22F636-D385-A9A6-34F5-B3F448941E5F}"/>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40094D4-AA85-1233-B4BD-FB9549459893}"/>
              </a:ext>
            </a:extLst>
          </p:cNvPr>
          <p:cNvSpPr>
            <a:spLocks noGrp="1"/>
          </p:cNvSpPr>
          <p:nvPr>
            <p:ph type="sldNum" idx="12"/>
          </p:nvPr>
        </p:nvSpPr>
        <p:spPr/>
        <p:txBody>
          <a:bodyPr/>
          <a:lstStyle>
            <a:lvl1pPr>
              <a:defRPr/>
            </a:lvl1pPr>
          </a:lstStyle>
          <a:p>
            <a:fld id="{52B0AE44-59C7-8649-A9E4-79EB8E168FB0}" type="slidenum">
              <a:rPr lang="en-US" altLang="en-US"/>
              <a:pPr/>
              <a:t>‹#›</a:t>
            </a:fld>
            <a:endParaRPr lang="en-US" altLang="en-US"/>
          </a:p>
        </p:txBody>
      </p:sp>
    </p:spTree>
    <p:extLst>
      <p:ext uri="{BB962C8B-B14F-4D97-AF65-F5344CB8AC3E}">
        <p14:creationId xmlns:p14="http://schemas.microsoft.com/office/powerpoint/2010/main" val="1485036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408A-EE65-DF9C-024B-EA15B62B8A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B5F59B-37FA-E9AF-B73B-3FBF8900ED28}"/>
              </a:ext>
            </a:extLst>
          </p:cNvPr>
          <p:cNvSpPr>
            <a:spLocks noGrp="1"/>
          </p:cNvSpPr>
          <p:nvPr>
            <p:ph sz="half" idx="1"/>
          </p:nvPr>
        </p:nvSpPr>
        <p:spPr>
          <a:xfrm>
            <a:off x="503238" y="1800225"/>
            <a:ext cx="4459287"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6C5280-2DF1-6408-41D1-8472A91A3A34}"/>
              </a:ext>
            </a:extLst>
          </p:cNvPr>
          <p:cNvSpPr>
            <a:spLocks noGrp="1"/>
          </p:cNvSpPr>
          <p:nvPr>
            <p:ph sz="half" idx="2"/>
          </p:nvPr>
        </p:nvSpPr>
        <p:spPr>
          <a:xfrm>
            <a:off x="5114925" y="1800225"/>
            <a:ext cx="4459288"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D02A44-494A-B0FB-0150-92FB6B7E876D}"/>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2E09476-B8FC-A995-611D-02BBB16CBBC6}"/>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BCB27C5E-2455-1BB3-712A-053AC5507393}"/>
              </a:ext>
            </a:extLst>
          </p:cNvPr>
          <p:cNvSpPr>
            <a:spLocks noGrp="1"/>
          </p:cNvSpPr>
          <p:nvPr>
            <p:ph type="sldNum" idx="12"/>
          </p:nvPr>
        </p:nvSpPr>
        <p:spPr/>
        <p:txBody>
          <a:bodyPr/>
          <a:lstStyle>
            <a:lvl1pPr>
              <a:defRPr/>
            </a:lvl1pPr>
          </a:lstStyle>
          <a:p>
            <a:fld id="{F38F11DE-3D8C-1243-8DDA-166C724EC312}" type="slidenum">
              <a:rPr lang="en-US" altLang="en-US"/>
              <a:pPr/>
              <a:t>‹#›</a:t>
            </a:fld>
            <a:endParaRPr lang="en-US" altLang="en-US"/>
          </a:p>
        </p:txBody>
      </p:sp>
    </p:spTree>
    <p:extLst>
      <p:ext uri="{BB962C8B-B14F-4D97-AF65-F5344CB8AC3E}">
        <p14:creationId xmlns:p14="http://schemas.microsoft.com/office/powerpoint/2010/main" val="1894927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8C67D-13C8-7900-7EA8-7E00582E3359}"/>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E02FF7-C16D-8E47-9BE2-13CC3CEC2C11}"/>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DC2321-2B44-6E93-8F72-0BC8414BCFAB}"/>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C0C6566-CA1C-0C52-2F26-843814147FC5}"/>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2D0545-846E-ADE7-829D-6C0BDAE19C10}"/>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B2E75B-3EBF-7E01-C76B-078526427D87}"/>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B41129A-81D0-8FD1-698F-126BD1456A12}"/>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06C04772-0915-A215-8D2C-69F26BB01176}"/>
              </a:ext>
            </a:extLst>
          </p:cNvPr>
          <p:cNvSpPr>
            <a:spLocks noGrp="1"/>
          </p:cNvSpPr>
          <p:nvPr>
            <p:ph type="sldNum" idx="12"/>
          </p:nvPr>
        </p:nvSpPr>
        <p:spPr/>
        <p:txBody>
          <a:bodyPr/>
          <a:lstStyle>
            <a:lvl1pPr>
              <a:defRPr/>
            </a:lvl1pPr>
          </a:lstStyle>
          <a:p>
            <a:fld id="{470A886D-ECC0-AB4A-BA43-B09D5549A55B}" type="slidenum">
              <a:rPr lang="en-US" altLang="en-US"/>
              <a:pPr/>
              <a:t>‹#›</a:t>
            </a:fld>
            <a:endParaRPr lang="en-US" altLang="en-US"/>
          </a:p>
        </p:txBody>
      </p:sp>
    </p:spTree>
    <p:extLst>
      <p:ext uri="{BB962C8B-B14F-4D97-AF65-F5344CB8AC3E}">
        <p14:creationId xmlns:p14="http://schemas.microsoft.com/office/powerpoint/2010/main" val="1824968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C80EC-18C7-7351-DA6D-91E367AA03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21D9E1-2EE5-0171-3F47-2BA4BE23FCB4}"/>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C064285-5F91-5812-A0D1-28EE0F0AE1EA}"/>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52DBD4A8-F7FB-F286-4305-897D88DDF7AB}"/>
              </a:ext>
            </a:extLst>
          </p:cNvPr>
          <p:cNvSpPr>
            <a:spLocks noGrp="1"/>
          </p:cNvSpPr>
          <p:nvPr>
            <p:ph type="sldNum" idx="12"/>
          </p:nvPr>
        </p:nvSpPr>
        <p:spPr/>
        <p:txBody>
          <a:bodyPr/>
          <a:lstStyle>
            <a:lvl1pPr>
              <a:defRPr/>
            </a:lvl1pPr>
          </a:lstStyle>
          <a:p>
            <a:fld id="{6C5691B2-82ED-9449-9DE4-B61750781839}" type="slidenum">
              <a:rPr lang="en-US" altLang="en-US"/>
              <a:pPr/>
              <a:t>‹#›</a:t>
            </a:fld>
            <a:endParaRPr lang="en-US" altLang="en-US"/>
          </a:p>
        </p:txBody>
      </p:sp>
    </p:spTree>
    <p:extLst>
      <p:ext uri="{BB962C8B-B14F-4D97-AF65-F5344CB8AC3E}">
        <p14:creationId xmlns:p14="http://schemas.microsoft.com/office/powerpoint/2010/main" val="3824695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4A86FF-6C0C-8E09-5A9E-A6A8872B93D9}"/>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28D9B26E-7AF0-FE80-A824-A1B6B03FE6D3}"/>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B7FB82FE-B0DF-E2E5-F79D-19F152A65548}"/>
              </a:ext>
            </a:extLst>
          </p:cNvPr>
          <p:cNvSpPr>
            <a:spLocks noGrp="1"/>
          </p:cNvSpPr>
          <p:nvPr>
            <p:ph type="sldNum" idx="12"/>
          </p:nvPr>
        </p:nvSpPr>
        <p:spPr/>
        <p:txBody>
          <a:bodyPr/>
          <a:lstStyle>
            <a:lvl1pPr>
              <a:defRPr/>
            </a:lvl1pPr>
          </a:lstStyle>
          <a:p>
            <a:fld id="{E2A3555E-A72B-C246-A677-F83504B3BFC3}" type="slidenum">
              <a:rPr lang="en-US" altLang="en-US"/>
              <a:pPr/>
              <a:t>‹#›</a:t>
            </a:fld>
            <a:endParaRPr lang="en-US" altLang="en-US"/>
          </a:p>
        </p:txBody>
      </p:sp>
    </p:spTree>
    <p:extLst>
      <p:ext uri="{BB962C8B-B14F-4D97-AF65-F5344CB8AC3E}">
        <p14:creationId xmlns:p14="http://schemas.microsoft.com/office/powerpoint/2010/main" val="3462718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05D95-C435-BBED-9D2E-2632DE57F89A}"/>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4B5F7D-E5E1-A0A5-50C2-501F4969261F}"/>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70A509-22B5-B024-EC1F-CDEC6F1421C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6F3F17-A4F2-6AD6-FC47-2B5FF92DEE9D}"/>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5F4B26B-F991-766B-890E-6CCE26908F72}"/>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9B6B10D-A9A8-8E64-F67F-E11F2BFA5A96}"/>
              </a:ext>
            </a:extLst>
          </p:cNvPr>
          <p:cNvSpPr>
            <a:spLocks noGrp="1"/>
          </p:cNvSpPr>
          <p:nvPr>
            <p:ph type="sldNum" idx="12"/>
          </p:nvPr>
        </p:nvSpPr>
        <p:spPr/>
        <p:txBody>
          <a:bodyPr/>
          <a:lstStyle>
            <a:lvl1pPr>
              <a:defRPr/>
            </a:lvl1pPr>
          </a:lstStyle>
          <a:p>
            <a:fld id="{0F5A7650-1D15-5E4D-9AD8-964B8F24084F}" type="slidenum">
              <a:rPr lang="en-US" altLang="en-US"/>
              <a:pPr/>
              <a:t>‹#›</a:t>
            </a:fld>
            <a:endParaRPr lang="en-US" altLang="en-US"/>
          </a:p>
        </p:txBody>
      </p:sp>
    </p:spTree>
    <p:extLst>
      <p:ext uri="{BB962C8B-B14F-4D97-AF65-F5344CB8AC3E}">
        <p14:creationId xmlns:p14="http://schemas.microsoft.com/office/powerpoint/2010/main" val="210557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2D8E-1EF1-727D-8CF3-29BB8A1524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EE3B17-3CC3-7666-93A9-09BB291F9F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EF28F-0A05-6704-0785-B61443295141}"/>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DE2A263-F4DF-7FFE-5FEF-7B7029943FA9}"/>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39A894A-EDD1-C43E-FCBE-70725A41C4FB}"/>
              </a:ext>
            </a:extLst>
          </p:cNvPr>
          <p:cNvSpPr>
            <a:spLocks noGrp="1"/>
          </p:cNvSpPr>
          <p:nvPr>
            <p:ph type="sldNum" idx="12"/>
          </p:nvPr>
        </p:nvSpPr>
        <p:spPr/>
        <p:txBody>
          <a:bodyPr/>
          <a:lstStyle>
            <a:lvl1pPr>
              <a:defRPr/>
            </a:lvl1pPr>
          </a:lstStyle>
          <a:p>
            <a:fld id="{AEF887D7-B9B7-7840-9E87-AE8FC990A0E5}" type="slidenum">
              <a:rPr lang="en-US" altLang="en-US"/>
              <a:pPr/>
              <a:t>‹#›</a:t>
            </a:fld>
            <a:endParaRPr lang="en-US" altLang="en-US"/>
          </a:p>
        </p:txBody>
      </p:sp>
    </p:spTree>
    <p:extLst>
      <p:ext uri="{BB962C8B-B14F-4D97-AF65-F5344CB8AC3E}">
        <p14:creationId xmlns:p14="http://schemas.microsoft.com/office/powerpoint/2010/main" val="14302720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77A80-4957-2BA2-B73F-7A6FFE1E1882}"/>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F55A35-C41B-07E6-6CB2-476084E902D2}"/>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12F195-700A-239E-B657-AD6BDDA5179F}"/>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508FD8-5D69-5C64-4423-FCA108CD946B}"/>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D843A9B-A918-BE12-B5E0-E60BCBB1E51F}"/>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DE837BF9-43E8-E717-ED7A-6E2028520A8E}"/>
              </a:ext>
            </a:extLst>
          </p:cNvPr>
          <p:cNvSpPr>
            <a:spLocks noGrp="1"/>
          </p:cNvSpPr>
          <p:nvPr>
            <p:ph type="sldNum" idx="12"/>
          </p:nvPr>
        </p:nvSpPr>
        <p:spPr/>
        <p:txBody>
          <a:bodyPr/>
          <a:lstStyle>
            <a:lvl1pPr>
              <a:defRPr/>
            </a:lvl1pPr>
          </a:lstStyle>
          <a:p>
            <a:fld id="{56823D0B-09E0-BA4E-94CD-1F9F67B590C7}" type="slidenum">
              <a:rPr lang="en-US" altLang="en-US"/>
              <a:pPr/>
              <a:t>‹#›</a:t>
            </a:fld>
            <a:endParaRPr lang="en-US" altLang="en-US"/>
          </a:p>
        </p:txBody>
      </p:sp>
    </p:spTree>
    <p:extLst>
      <p:ext uri="{BB962C8B-B14F-4D97-AF65-F5344CB8AC3E}">
        <p14:creationId xmlns:p14="http://schemas.microsoft.com/office/powerpoint/2010/main" val="573365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C4349-7F18-CC76-CF11-EEC489EDED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FA01EB-1D3B-A699-91FE-8B047F2042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4E0DB-2394-4B50-65DA-836FD22EC14A}"/>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ED314C0-82F9-ADB2-27E4-5A2DBE85C8A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19D6306-68C0-5C88-263E-A31E2DDA9193}"/>
              </a:ext>
            </a:extLst>
          </p:cNvPr>
          <p:cNvSpPr>
            <a:spLocks noGrp="1"/>
          </p:cNvSpPr>
          <p:nvPr>
            <p:ph type="sldNum" idx="12"/>
          </p:nvPr>
        </p:nvSpPr>
        <p:spPr/>
        <p:txBody>
          <a:bodyPr/>
          <a:lstStyle>
            <a:lvl1pPr>
              <a:defRPr/>
            </a:lvl1pPr>
          </a:lstStyle>
          <a:p>
            <a:fld id="{6C477DCE-0ECB-D747-B7E9-1DF37BE3A466}" type="slidenum">
              <a:rPr lang="en-US" altLang="en-US"/>
              <a:pPr/>
              <a:t>‹#›</a:t>
            </a:fld>
            <a:endParaRPr lang="en-US" altLang="en-US"/>
          </a:p>
        </p:txBody>
      </p:sp>
    </p:spTree>
    <p:extLst>
      <p:ext uri="{BB962C8B-B14F-4D97-AF65-F5344CB8AC3E}">
        <p14:creationId xmlns:p14="http://schemas.microsoft.com/office/powerpoint/2010/main" val="8986558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EDA170-1773-C211-B355-C6B07C79B1FB}"/>
              </a:ext>
            </a:extLst>
          </p:cNvPr>
          <p:cNvSpPr>
            <a:spLocks noGrp="1"/>
          </p:cNvSpPr>
          <p:nvPr>
            <p:ph type="title" orient="vert"/>
          </p:nvPr>
        </p:nvSpPr>
        <p:spPr>
          <a:xfrm>
            <a:off x="7307263" y="576263"/>
            <a:ext cx="2266950" cy="56070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4529CF-0C6A-8363-C365-0156F3D4E3EC}"/>
              </a:ext>
            </a:extLst>
          </p:cNvPr>
          <p:cNvSpPr>
            <a:spLocks noGrp="1"/>
          </p:cNvSpPr>
          <p:nvPr>
            <p:ph type="body" orient="vert" idx="1"/>
          </p:nvPr>
        </p:nvSpPr>
        <p:spPr>
          <a:xfrm>
            <a:off x="503238" y="576263"/>
            <a:ext cx="6651625" cy="56070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E88CDA-4397-7638-D984-A2F6F9EAB2B4}"/>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AF71576-393C-CDB7-414D-1E4180586EAD}"/>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8925CA4-6C72-ACFA-37FB-8B8F6000F640}"/>
              </a:ext>
            </a:extLst>
          </p:cNvPr>
          <p:cNvSpPr>
            <a:spLocks noGrp="1"/>
          </p:cNvSpPr>
          <p:nvPr>
            <p:ph type="sldNum" idx="12"/>
          </p:nvPr>
        </p:nvSpPr>
        <p:spPr/>
        <p:txBody>
          <a:bodyPr/>
          <a:lstStyle>
            <a:lvl1pPr>
              <a:defRPr/>
            </a:lvl1pPr>
          </a:lstStyle>
          <a:p>
            <a:fld id="{B337DC7B-D024-B34D-B227-8EB9F6B92175}" type="slidenum">
              <a:rPr lang="en-US" altLang="en-US"/>
              <a:pPr/>
              <a:t>‹#›</a:t>
            </a:fld>
            <a:endParaRPr lang="en-US" altLang="en-US"/>
          </a:p>
        </p:txBody>
      </p:sp>
    </p:spTree>
    <p:extLst>
      <p:ext uri="{BB962C8B-B14F-4D97-AF65-F5344CB8AC3E}">
        <p14:creationId xmlns:p14="http://schemas.microsoft.com/office/powerpoint/2010/main" val="33391051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0498B-03EA-3110-CDA7-45EF16015C24}"/>
              </a:ext>
            </a:extLst>
          </p:cNvPr>
          <p:cNvSpPr>
            <a:spLocks noGrp="1"/>
          </p:cNvSpPr>
          <p:nvPr>
            <p:ph type="title"/>
          </p:nvPr>
        </p:nvSpPr>
        <p:spPr>
          <a:xfrm>
            <a:off x="503238" y="576263"/>
            <a:ext cx="7197725" cy="719137"/>
          </a:xfrm>
        </p:spPr>
        <p:txBody>
          <a:bodyPr/>
          <a:lstStyle/>
          <a:p>
            <a:r>
              <a:rPr lang="en-US"/>
              <a:t>Click to edit Master title style</a:t>
            </a:r>
          </a:p>
        </p:txBody>
      </p:sp>
      <p:sp>
        <p:nvSpPr>
          <p:cNvPr id="3" name="Date Placeholder 2">
            <a:extLst>
              <a:ext uri="{FF2B5EF4-FFF2-40B4-BE49-F238E27FC236}">
                <a16:creationId xmlns:a16="http://schemas.microsoft.com/office/drawing/2014/main" id="{2E32C3F5-3E89-253C-6AC1-A78E84BCF5CA}"/>
              </a:ext>
            </a:extLst>
          </p:cNvPr>
          <p:cNvSpPr>
            <a:spLocks noGrp="1"/>
          </p:cNvSpPr>
          <p:nvPr>
            <p:ph type="dt" idx="10"/>
          </p:nvPr>
        </p:nvSpPr>
        <p:spPr>
          <a:xfrm>
            <a:off x="503238" y="6886575"/>
            <a:ext cx="2346325" cy="519113"/>
          </a:xfrm>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1BC56245-2F73-229C-2F68-1D1FECDE5FA5}"/>
              </a:ext>
            </a:extLst>
          </p:cNvPr>
          <p:cNvSpPr>
            <a:spLocks noGrp="1"/>
          </p:cNvSpPr>
          <p:nvPr>
            <p:ph type="ftr" idx="11"/>
          </p:nvPr>
        </p:nvSpPr>
        <p:spPr>
          <a:xfrm>
            <a:off x="3448050" y="6886575"/>
            <a:ext cx="3194050" cy="519113"/>
          </a:xfrm>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BA60551-1F99-71FE-8CBB-57A1688B8DAB}"/>
              </a:ext>
            </a:extLst>
          </p:cNvPr>
          <p:cNvSpPr>
            <a:spLocks noGrp="1"/>
          </p:cNvSpPr>
          <p:nvPr>
            <p:ph type="sldNum" idx="12"/>
          </p:nvPr>
        </p:nvSpPr>
        <p:spPr>
          <a:xfrm>
            <a:off x="7226300" y="6886575"/>
            <a:ext cx="2346325" cy="519113"/>
          </a:xfrm>
        </p:spPr>
        <p:txBody>
          <a:bodyPr/>
          <a:lstStyle>
            <a:lvl1pPr>
              <a:defRPr/>
            </a:lvl1pPr>
          </a:lstStyle>
          <a:p>
            <a:fld id="{FF41DC91-95B9-1742-B6B7-52492F3A0556}" type="slidenum">
              <a:rPr lang="en-US" altLang="en-US"/>
              <a:pPr/>
              <a:t>‹#›</a:t>
            </a:fld>
            <a:endParaRPr lang="en-US" altLang="en-US"/>
          </a:p>
        </p:txBody>
      </p:sp>
    </p:spTree>
    <p:extLst>
      <p:ext uri="{BB962C8B-B14F-4D97-AF65-F5344CB8AC3E}">
        <p14:creationId xmlns:p14="http://schemas.microsoft.com/office/powerpoint/2010/main" val="62314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F20F9-937F-5EBD-5F30-5BADB658590B}"/>
              </a:ext>
            </a:extLst>
          </p:cNvPr>
          <p:cNvSpPr>
            <a:spLocks noGrp="1"/>
          </p:cNvSpPr>
          <p:nvPr>
            <p:ph type="title"/>
          </p:nvPr>
        </p:nvSpPr>
        <p:spPr>
          <a:xfrm>
            <a:off x="687388" y="1884363"/>
            <a:ext cx="8694737"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2AB3C0-6483-6175-EFCC-17DAE04CB7D5}"/>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DDE1416-5D7C-BE54-F59F-06F0D4AC4E7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53D51D-449A-1336-A7A7-53CCBAB88B92}"/>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B7B319F-E606-0585-4905-E013F9D77560}"/>
              </a:ext>
            </a:extLst>
          </p:cNvPr>
          <p:cNvSpPr>
            <a:spLocks noGrp="1"/>
          </p:cNvSpPr>
          <p:nvPr>
            <p:ph type="sldNum" idx="12"/>
          </p:nvPr>
        </p:nvSpPr>
        <p:spPr/>
        <p:txBody>
          <a:bodyPr/>
          <a:lstStyle>
            <a:lvl1pPr>
              <a:defRPr/>
            </a:lvl1pPr>
          </a:lstStyle>
          <a:p>
            <a:fld id="{DA1B37E6-B106-654E-92B1-814356A66C6D}" type="slidenum">
              <a:rPr lang="en-US" altLang="en-US"/>
              <a:pPr/>
              <a:t>‹#›</a:t>
            </a:fld>
            <a:endParaRPr lang="en-US" altLang="en-US"/>
          </a:p>
        </p:txBody>
      </p:sp>
    </p:spTree>
    <p:extLst>
      <p:ext uri="{BB962C8B-B14F-4D97-AF65-F5344CB8AC3E}">
        <p14:creationId xmlns:p14="http://schemas.microsoft.com/office/powerpoint/2010/main" val="4260666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1BCD9-C417-6E74-E594-CEBD9934F0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BB74CB-87D5-5431-561E-D9FBB58708BA}"/>
              </a:ext>
            </a:extLst>
          </p:cNvPr>
          <p:cNvSpPr>
            <a:spLocks noGrp="1"/>
          </p:cNvSpPr>
          <p:nvPr>
            <p:ph sz="half" idx="1"/>
          </p:nvPr>
        </p:nvSpPr>
        <p:spPr>
          <a:xfrm>
            <a:off x="503238" y="1768475"/>
            <a:ext cx="4457700"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2244CF-020B-149F-5101-E64F9C78B456}"/>
              </a:ext>
            </a:extLst>
          </p:cNvPr>
          <p:cNvSpPr>
            <a:spLocks noGrp="1"/>
          </p:cNvSpPr>
          <p:nvPr>
            <p:ph sz="half" idx="2"/>
          </p:nvPr>
        </p:nvSpPr>
        <p:spPr>
          <a:xfrm>
            <a:off x="5113338" y="1768475"/>
            <a:ext cx="4459287" cy="4383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EFF7C0-68EE-7D91-57DE-E0661B0DC58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2DDB163-3678-18B7-FE95-171AFEB87920}"/>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1BE3E21-7372-8C84-D548-6F071C410C1A}"/>
              </a:ext>
            </a:extLst>
          </p:cNvPr>
          <p:cNvSpPr>
            <a:spLocks noGrp="1"/>
          </p:cNvSpPr>
          <p:nvPr>
            <p:ph type="sldNum" idx="12"/>
          </p:nvPr>
        </p:nvSpPr>
        <p:spPr/>
        <p:txBody>
          <a:bodyPr/>
          <a:lstStyle>
            <a:lvl1pPr>
              <a:defRPr/>
            </a:lvl1pPr>
          </a:lstStyle>
          <a:p>
            <a:fld id="{CDC3905D-12EA-5846-8968-6CD785137726}" type="slidenum">
              <a:rPr lang="en-US" altLang="en-US"/>
              <a:pPr/>
              <a:t>‹#›</a:t>
            </a:fld>
            <a:endParaRPr lang="en-US" altLang="en-US"/>
          </a:p>
        </p:txBody>
      </p:sp>
    </p:spTree>
    <p:extLst>
      <p:ext uri="{BB962C8B-B14F-4D97-AF65-F5344CB8AC3E}">
        <p14:creationId xmlns:p14="http://schemas.microsoft.com/office/powerpoint/2010/main" val="1355618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242DB-0B6A-63B0-A9C1-E85496E312D3}"/>
              </a:ext>
            </a:extLst>
          </p:cNvPr>
          <p:cNvSpPr>
            <a:spLocks noGrp="1"/>
          </p:cNvSpPr>
          <p:nvPr>
            <p:ph type="title"/>
          </p:nvPr>
        </p:nvSpPr>
        <p:spPr>
          <a:xfrm>
            <a:off x="693738" y="403225"/>
            <a:ext cx="8694737"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44A702-16FD-447B-0CFA-348A314D68CF}"/>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DB1C7-DCAE-3A54-5777-6405BF06ED8B}"/>
              </a:ext>
            </a:extLst>
          </p:cNvPr>
          <p:cNvSpPr>
            <a:spLocks noGrp="1"/>
          </p:cNvSpPr>
          <p:nvPr>
            <p:ph sz="half" idx="2"/>
          </p:nvPr>
        </p:nvSpPr>
        <p:spPr>
          <a:xfrm>
            <a:off x="693738" y="2760663"/>
            <a:ext cx="426561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4947DC-8F07-0212-F5D0-9C02CA3B790B}"/>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86B828-283C-0FE7-DFAE-47F10EA1AE90}"/>
              </a:ext>
            </a:extLst>
          </p:cNvPr>
          <p:cNvSpPr>
            <a:spLocks noGrp="1"/>
          </p:cNvSpPr>
          <p:nvPr>
            <p:ph sz="quarter" idx="4"/>
          </p:nvPr>
        </p:nvSpPr>
        <p:spPr>
          <a:xfrm>
            <a:off x="5103813" y="2760663"/>
            <a:ext cx="4284662"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952EF2-AC64-58E7-6176-016F5270A344}"/>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7B1CD97C-6EB9-1DD5-2B71-AC3F1D20B0DF}"/>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B5444623-9DF6-F4E8-4703-04EEC4624289}"/>
              </a:ext>
            </a:extLst>
          </p:cNvPr>
          <p:cNvSpPr>
            <a:spLocks noGrp="1"/>
          </p:cNvSpPr>
          <p:nvPr>
            <p:ph type="sldNum" idx="12"/>
          </p:nvPr>
        </p:nvSpPr>
        <p:spPr/>
        <p:txBody>
          <a:bodyPr/>
          <a:lstStyle>
            <a:lvl1pPr>
              <a:defRPr/>
            </a:lvl1pPr>
          </a:lstStyle>
          <a:p>
            <a:fld id="{C1AB96C9-C657-CB41-9F4A-1EFDE2409AC2}" type="slidenum">
              <a:rPr lang="en-US" altLang="en-US"/>
              <a:pPr/>
              <a:t>‹#›</a:t>
            </a:fld>
            <a:endParaRPr lang="en-US" altLang="en-US"/>
          </a:p>
        </p:txBody>
      </p:sp>
    </p:spTree>
    <p:extLst>
      <p:ext uri="{BB962C8B-B14F-4D97-AF65-F5344CB8AC3E}">
        <p14:creationId xmlns:p14="http://schemas.microsoft.com/office/powerpoint/2010/main" val="104017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C6172-3DFA-FC13-D4EE-B9F1DDFB48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A1A9D8-4496-68FF-1C5D-921DED38AAD3}"/>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BFB8CAAE-FC11-C7FE-E3B2-7DE7FC771E75}"/>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3C5C68D7-228D-8DA9-67AA-AFA68B328FF8}"/>
              </a:ext>
            </a:extLst>
          </p:cNvPr>
          <p:cNvSpPr>
            <a:spLocks noGrp="1"/>
          </p:cNvSpPr>
          <p:nvPr>
            <p:ph type="sldNum" idx="12"/>
          </p:nvPr>
        </p:nvSpPr>
        <p:spPr/>
        <p:txBody>
          <a:bodyPr/>
          <a:lstStyle>
            <a:lvl1pPr>
              <a:defRPr/>
            </a:lvl1pPr>
          </a:lstStyle>
          <a:p>
            <a:fld id="{530233CF-0EC6-CA42-BC98-DD837C104E9A}" type="slidenum">
              <a:rPr lang="en-US" altLang="en-US"/>
              <a:pPr/>
              <a:t>‹#›</a:t>
            </a:fld>
            <a:endParaRPr lang="en-US" altLang="en-US"/>
          </a:p>
        </p:txBody>
      </p:sp>
    </p:spTree>
    <p:extLst>
      <p:ext uri="{BB962C8B-B14F-4D97-AF65-F5344CB8AC3E}">
        <p14:creationId xmlns:p14="http://schemas.microsoft.com/office/powerpoint/2010/main" val="1878558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50D59B-6DC2-5BE4-EFF1-94D65DFB16F2}"/>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41BFF30-FDE7-45DF-076B-BC422E68BCAD}"/>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3686055-5DFF-276D-94E2-90803A0F1BF9}"/>
              </a:ext>
            </a:extLst>
          </p:cNvPr>
          <p:cNvSpPr>
            <a:spLocks noGrp="1"/>
          </p:cNvSpPr>
          <p:nvPr>
            <p:ph type="sldNum" idx="12"/>
          </p:nvPr>
        </p:nvSpPr>
        <p:spPr/>
        <p:txBody>
          <a:bodyPr/>
          <a:lstStyle>
            <a:lvl1pPr>
              <a:defRPr/>
            </a:lvl1pPr>
          </a:lstStyle>
          <a:p>
            <a:fld id="{31903729-591B-2A43-97FE-4A948E6BE1FE}" type="slidenum">
              <a:rPr lang="en-US" altLang="en-US"/>
              <a:pPr/>
              <a:t>‹#›</a:t>
            </a:fld>
            <a:endParaRPr lang="en-US" altLang="en-US"/>
          </a:p>
        </p:txBody>
      </p:sp>
    </p:spTree>
    <p:extLst>
      <p:ext uri="{BB962C8B-B14F-4D97-AF65-F5344CB8AC3E}">
        <p14:creationId xmlns:p14="http://schemas.microsoft.com/office/powerpoint/2010/main" val="3298177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1225-49AC-D25A-2503-124ACFFA65C8}"/>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526604-7FB3-FE2D-83CD-01A6C9FA9166}"/>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1300D1-FEC8-A0EE-FEEA-2558A0D6A5B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EEAFE-D02F-6F0F-7CB9-9A7524D19EAD}"/>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31DDCC04-74B1-21F0-5460-013A58319D83}"/>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A4BFD10-7F62-0FC9-2284-25279D377CAB}"/>
              </a:ext>
            </a:extLst>
          </p:cNvPr>
          <p:cNvSpPr>
            <a:spLocks noGrp="1"/>
          </p:cNvSpPr>
          <p:nvPr>
            <p:ph type="sldNum" idx="12"/>
          </p:nvPr>
        </p:nvSpPr>
        <p:spPr/>
        <p:txBody>
          <a:bodyPr/>
          <a:lstStyle>
            <a:lvl1pPr>
              <a:defRPr/>
            </a:lvl1pPr>
          </a:lstStyle>
          <a:p>
            <a:fld id="{A0B60563-6820-2545-91AA-805E89780650}" type="slidenum">
              <a:rPr lang="en-US" altLang="en-US"/>
              <a:pPr/>
              <a:t>‹#›</a:t>
            </a:fld>
            <a:endParaRPr lang="en-US" altLang="en-US"/>
          </a:p>
        </p:txBody>
      </p:sp>
    </p:spTree>
    <p:extLst>
      <p:ext uri="{BB962C8B-B14F-4D97-AF65-F5344CB8AC3E}">
        <p14:creationId xmlns:p14="http://schemas.microsoft.com/office/powerpoint/2010/main" val="51662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20BC5-82C5-14F6-8818-0D2A4AC01594}"/>
              </a:ext>
            </a:extLst>
          </p:cNvPr>
          <p:cNvSpPr>
            <a:spLocks noGrp="1"/>
          </p:cNvSpPr>
          <p:nvPr>
            <p:ph type="title"/>
          </p:nvPr>
        </p:nvSpPr>
        <p:spPr>
          <a:xfrm>
            <a:off x="693738" y="503238"/>
            <a:ext cx="3251200"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2F119D-535A-A80E-2658-5BABE2CAF97C}"/>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02074A-C2B6-9540-0090-CBD1F0C697A6}"/>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5B07F-2CB3-DA25-D870-D8FE7EB575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514FD52-3446-D0BE-50C8-A20CF96637BD}"/>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ACE0CE6-F671-47E6-F57A-1C3BFD5E1F88}"/>
              </a:ext>
            </a:extLst>
          </p:cNvPr>
          <p:cNvSpPr>
            <a:spLocks noGrp="1"/>
          </p:cNvSpPr>
          <p:nvPr>
            <p:ph type="sldNum" idx="12"/>
          </p:nvPr>
        </p:nvSpPr>
        <p:spPr/>
        <p:txBody>
          <a:bodyPr/>
          <a:lstStyle>
            <a:lvl1pPr>
              <a:defRPr/>
            </a:lvl1pPr>
          </a:lstStyle>
          <a:p>
            <a:fld id="{3B5D6882-78D0-834C-A433-63FFC7123C1E}" type="slidenum">
              <a:rPr lang="en-US" altLang="en-US"/>
              <a:pPr/>
              <a:t>‹#›</a:t>
            </a:fld>
            <a:endParaRPr lang="en-US" altLang="en-US"/>
          </a:p>
        </p:txBody>
      </p:sp>
    </p:spTree>
    <p:extLst>
      <p:ext uri="{BB962C8B-B14F-4D97-AF65-F5344CB8AC3E}">
        <p14:creationId xmlns:p14="http://schemas.microsoft.com/office/powerpoint/2010/main" val="1056569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AF1AE4E1-C1E3-81C9-6A8A-9F9584FBCE27}"/>
              </a:ext>
            </a:extLst>
          </p:cNvPr>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D9761A7E-DE1B-F113-1A09-CC4AB11EAE4F}"/>
              </a:ext>
            </a:extLst>
          </p:cNvPr>
          <p:cNvSpPr>
            <a:spLocks noGrp="1" noChangeArrowheads="1"/>
          </p:cNvSpPr>
          <p:nvPr>
            <p:ph type="body" idx="1"/>
          </p:nvPr>
        </p:nvSpPr>
        <p:spPr bwMode="auto">
          <a:xfrm>
            <a:off x="503238" y="1768475"/>
            <a:ext cx="9069387"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4192"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27B8311F-4E90-594B-6AFE-3CF1B839F6D3}"/>
              </a:ext>
            </a:extLst>
          </p:cNvPr>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3000"/>
              </a:lnSpc>
              <a:tabLst>
                <a:tab pos="457200" algn="l"/>
                <a:tab pos="914400" algn="l"/>
                <a:tab pos="1371600" algn="l"/>
                <a:tab pos="1828800" algn="l"/>
                <a:tab pos="22860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1028" name="Rectangle 4">
            <a:extLst>
              <a:ext uri="{FF2B5EF4-FFF2-40B4-BE49-F238E27FC236}">
                <a16:creationId xmlns:a16="http://schemas.microsoft.com/office/drawing/2014/main" id="{98B5A65A-12F4-1AA9-E8A7-D0305903B52E}"/>
              </a:ext>
            </a:extLst>
          </p:cNvPr>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3000"/>
              </a:lnSpc>
              <a:tabLst>
                <a:tab pos="457200" algn="l"/>
                <a:tab pos="914400" algn="l"/>
                <a:tab pos="1371600" algn="l"/>
                <a:tab pos="1828800" algn="l"/>
                <a:tab pos="22860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1029" name="Rectangle 5">
            <a:extLst>
              <a:ext uri="{FF2B5EF4-FFF2-40B4-BE49-F238E27FC236}">
                <a16:creationId xmlns:a16="http://schemas.microsoft.com/office/drawing/2014/main" id="{D0BBEA96-E579-79FA-A00F-BEE971A02DC7}"/>
              </a:ext>
            </a:extLst>
          </p:cNvPr>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3000"/>
              </a:lnSpc>
              <a:tabLst>
                <a:tab pos="457200" algn="l"/>
                <a:tab pos="914400" algn="l"/>
                <a:tab pos="1371600" algn="l"/>
                <a:tab pos="1828800" algn="l"/>
                <a:tab pos="2286000" algn="l"/>
              </a:tabLst>
              <a:defRPr sz="1400">
                <a:solidFill>
                  <a:srgbClr val="000000"/>
                </a:solidFill>
                <a:latin typeface="Times New Roman" panose="02020603050405020304" pitchFamily="18" charset="0"/>
                <a:ea typeface="DejaVu Sans" charset="0"/>
                <a:cs typeface="DejaVu Sans" charset="0"/>
              </a:defRPr>
            </a:lvl1pPr>
          </a:lstStyle>
          <a:p>
            <a:fld id="{9023E5E5-5E9B-1C4F-9B1A-695140A0D8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2pPr>
      <a:lvl3pPr marL="11430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3pPr>
      <a:lvl4pPr marL="16002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4pPr>
      <a:lvl5pPr marL="20574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5pPr>
      <a:lvl6pPr marL="25146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6pPr>
      <a:lvl7pPr marL="29718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7pPr>
      <a:lvl8pPr marL="34290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8pPr>
      <a:lvl9pPr marL="3886200" indent="-228600" algn="ctr"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ea typeface="Droid Sans Fallback" charset="0"/>
          <a:cs typeface="Droid Sans Fallback" charset="0"/>
        </a:defRPr>
      </a:lvl9pPr>
    </p:titleStyle>
    <p:bodyStyle>
      <a:lvl1pPr marL="342900" indent="-342900" algn="l" defTabSz="457200" rtl="0" fontAlgn="base" hangingPunct="0">
        <a:lnSpc>
          <a:spcPct val="94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fontAlgn="base" hangingPunct="0">
        <a:lnSpc>
          <a:spcPct val="94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hangingPunct="0">
        <a:lnSpc>
          <a:spcPct val="94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hangingPunct="0">
        <a:lnSpc>
          <a:spcPct val="94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hangingPunct="0">
        <a:lnSpc>
          <a:spcPct val="94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6AC07B7F-19BF-177E-8B62-9E2E72191CA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0079038"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C48E64C5-2234-38E3-A945-408FBA9E8768}"/>
              </a:ext>
            </a:extLst>
          </p:cNvPr>
          <p:cNvSpPr>
            <a:spLocks noGrp="1" noChangeArrowheads="1"/>
          </p:cNvSpPr>
          <p:nvPr>
            <p:ph type="title"/>
          </p:nvPr>
        </p:nvSpPr>
        <p:spPr bwMode="auto">
          <a:xfrm>
            <a:off x="503238" y="576263"/>
            <a:ext cx="7197725" cy="719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a:t>Click to edit the title text format</a:t>
            </a:r>
          </a:p>
        </p:txBody>
      </p:sp>
      <p:sp>
        <p:nvSpPr>
          <p:cNvPr id="2051" name="Rectangle 3">
            <a:extLst>
              <a:ext uri="{FF2B5EF4-FFF2-40B4-BE49-F238E27FC236}">
                <a16:creationId xmlns:a16="http://schemas.microsoft.com/office/drawing/2014/main" id="{3811B50F-9361-6012-A19C-ECB3EA997064}"/>
              </a:ext>
            </a:extLst>
          </p:cNvPr>
          <p:cNvSpPr>
            <a:spLocks noGrp="1" noChangeArrowheads="1"/>
          </p:cNvSpPr>
          <p:nvPr>
            <p:ph type="body" idx="1"/>
          </p:nvPr>
        </p:nvSpPr>
        <p:spPr bwMode="auto">
          <a:xfrm>
            <a:off x="503238" y="1800225"/>
            <a:ext cx="9070975" cy="4383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656" rIns="0" bIns="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2052" name="Rectangle 4">
            <a:extLst>
              <a:ext uri="{FF2B5EF4-FFF2-40B4-BE49-F238E27FC236}">
                <a16:creationId xmlns:a16="http://schemas.microsoft.com/office/drawing/2014/main" id="{37C73ED0-0EFE-1D4D-DBDC-761F3A09DBC2}"/>
              </a:ext>
            </a:extLst>
          </p:cNvPr>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3000"/>
              </a:lnSpc>
              <a:tabLst>
                <a:tab pos="457200" algn="l"/>
                <a:tab pos="914400" algn="l"/>
                <a:tab pos="1371600" algn="l"/>
                <a:tab pos="1828800" algn="l"/>
                <a:tab pos="22860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2053" name="Rectangle 5">
            <a:extLst>
              <a:ext uri="{FF2B5EF4-FFF2-40B4-BE49-F238E27FC236}">
                <a16:creationId xmlns:a16="http://schemas.microsoft.com/office/drawing/2014/main" id="{8A4DBE66-FA9B-B0B8-2134-76395373B272}"/>
              </a:ext>
            </a:extLst>
          </p:cNvPr>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3000"/>
              </a:lnSpc>
              <a:tabLst>
                <a:tab pos="457200" algn="l"/>
                <a:tab pos="914400" algn="l"/>
                <a:tab pos="1371600" algn="l"/>
                <a:tab pos="1828800" algn="l"/>
                <a:tab pos="2286000" algn="l"/>
                <a:tab pos="2743200" algn="l"/>
              </a:tabLst>
              <a:defRPr sz="1400">
                <a:solidFill>
                  <a:srgbClr val="000000"/>
                </a:solidFill>
                <a:latin typeface="Times New Roman" panose="02020603050405020304" pitchFamily="18" charset="0"/>
                <a:ea typeface="DejaVu Sans" charset="0"/>
                <a:cs typeface="DejaVu Sans" charset="0"/>
              </a:defRPr>
            </a:lvl1pPr>
          </a:lstStyle>
          <a:p>
            <a:endParaRPr lang="en-US" altLang="en-US"/>
          </a:p>
        </p:txBody>
      </p:sp>
      <p:sp>
        <p:nvSpPr>
          <p:cNvPr id="2054" name="Rectangle 6">
            <a:extLst>
              <a:ext uri="{FF2B5EF4-FFF2-40B4-BE49-F238E27FC236}">
                <a16:creationId xmlns:a16="http://schemas.microsoft.com/office/drawing/2014/main" id="{A5A0F572-9CC9-D5AF-BE7B-BFACD3A37331}"/>
              </a:ext>
            </a:extLst>
          </p:cNvPr>
          <p:cNvSpPr>
            <a:spLocks noGrp="1" noChangeArrowheads="1"/>
          </p:cNvSpPr>
          <p:nvPr>
            <p:ph type="sldNum"/>
          </p:nvPr>
        </p:nvSpPr>
        <p:spPr bwMode="auto">
          <a:xfrm>
            <a:off x="7226300"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3000"/>
              </a:lnSpc>
              <a:tabLst>
                <a:tab pos="457200" algn="l"/>
                <a:tab pos="914400" algn="l"/>
                <a:tab pos="1371600" algn="l"/>
                <a:tab pos="1828800" algn="l"/>
                <a:tab pos="2286000" algn="l"/>
              </a:tabLst>
              <a:defRPr sz="1400">
                <a:solidFill>
                  <a:srgbClr val="000000"/>
                </a:solidFill>
                <a:latin typeface="Times New Roman" panose="02020603050405020304" pitchFamily="18" charset="0"/>
                <a:ea typeface="DejaVu Sans" charset="0"/>
                <a:cs typeface="DejaVu Sans" charset="0"/>
              </a:defRPr>
            </a:lvl1pPr>
          </a:lstStyle>
          <a:p>
            <a:fld id="{3FFC0F82-670A-1840-987E-B5949FF045C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kern="1200">
          <a:solidFill>
            <a:srgbClr val="000000"/>
          </a:solidFill>
          <a:latin typeface="+mj-lt"/>
          <a:ea typeface="+mj-ea"/>
          <a:cs typeface="+mj-cs"/>
        </a:defRPr>
      </a:lvl1pPr>
      <a:lvl2pPr marL="742950" indent="-28575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2pPr>
      <a:lvl3pPr marL="11430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3pPr>
      <a:lvl4pPr marL="16002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4pPr>
      <a:lvl5pPr marL="20574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5pPr>
      <a:lvl6pPr marL="25146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6pPr>
      <a:lvl7pPr marL="29718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7pPr>
      <a:lvl8pPr marL="34290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8pPr>
      <a:lvl9pPr marL="3886200" indent="-228600" algn="l" defTabSz="457200" rtl="0" fontAlgn="base" hangingPunct="0">
        <a:lnSpc>
          <a:spcPct val="94000"/>
        </a:lnSpc>
        <a:spcBef>
          <a:spcPct val="0"/>
        </a:spcBef>
        <a:spcAft>
          <a:spcPct val="0"/>
        </a:spcAft>
        <a:buClr>
          <a:srgbClr val="000000"/>
        </a:buClr>
        <a:buSzPct val="100000"/>
        <a:buFont typeface="Times New Roman" panose="02020603050405020304" pitchFamily="18" charset="0"/>
        <a:defRPr sz="3600">
          <a:solidFill>
            <a:srgbClr val="000000"/>
          </a:solidFill>
          <a:latin typeface="Arial" panose="020B0604020202020204" pitchFamily="34" charset="0"/>
          <a:ea typeface="WenQuanYi Zen Hei" charset="0"/>
          <a:cs typeface="WenQuanYi Zen Hei" charset="0"/>
        </a:defRPr>
      </a:lvl9pPr>
    </p:titleStyle>
    <p:bodyStyle>
      <a:lvl1pPr marL="342900" indent="-342900" algn="l" defTabSz="457200" rtl="0" fontAlgn="base" hangingPunct="0">
        <a:lnSpc>
          <a:spcPct val="94000"/>
        </a:lnSpc>
        <a:spcBef>
          <a:spcPct val="0"/>
        </a:spcBef>
        <a:spcAft>
          <a:spcPts val="1425"/>
        </a:spcAft>
        <a:buClr>
          <a:srgbClr val="000000"/>
        </a:buClr>
        <a:buSzPct val="100000"/>
        <a:buFont typeface="Times New Roman" panose="02020603050405020304" pitchFamily="18" charset="0"/>
        <a:defRPr sz="2600" kern="1200">
          <a:solidFill>
            <a:srgbClr val="000000"/>
          </a:solidFill>
          <a:latin typeface="+mn-lt"/>
          <a:ea typeface="+mn-ea"/>
          <a:cs typeface="+mn-cs"/>
        </a:defRPr>
      </a:lvl1pPr>
      <a:lvl2pPr marL="742950" indent="-285750" algn="l" defTabSz="457200" rtl="0" fontAlgn="base" hangingPunct="0">
        <a:lnSpc>
          <a:spcPct val="94000"/>
        </a:lnSpc>
        <a:spcBef>
          <a:spcPct val="0"/>
        </a:spcBef>
        <a:spcAft>
          <a:spcPts val="1138"/>
        </a:spcAft>
        <a:buClr>
          <a:srgbClr val="000000"/>
        </a:buClr>
        <a:buSzPct val="100000"/>
        <a:buFont typeface="Times New Roman" panose="02020603050405020304" pitchFamily="18" charset="0"/>
        <a:defRPr sz="2600" kern="1200">
          <a:solidFill>
            <a:srgbClr val="000000"/>
          </a:solidFill>
          <a:latin typeface="+mn-lt"/>
          <a:ea typeface="+mn-ea"/>
          <a:cs typeface="+mn-cs"/>
        </a:defRPr>
      </a:lvl2pPr>
      <a:lvl3pPr marL="1143000" indent="-228600" algn="l" defTabSz="457200" rtl="0" fontAlgn="base" hangingPunct="0">
        <a:lnSpc>
          <a:spcPct val="94000"/>
        </a:lnSpc>
        <a:spcBef>
          <a:spcPct val="0"/>
        </a:spcBef>
        <a:spcAft>
          <a:spcPts val="850"/>
        </a:spcAft>
        <a:buClr>
          <a:srgbClr val="000000"/>
        </a:buClr>
        <a:buSzPct val="100000"/>
        <a:buFont typeface="Times New Roman" panose="02020603050405020304" pitchFamily="18" charset="0"/>
        <a:defRPr sz="2600" kern="1200">
          <a:solidFill>
            <a:srgbClr val="000000"/>
          </a:solidFill>
          <a:latin typeface="+mn-lt"/>
          <a:ea typeface="+mn-ea"/>
          <a:cs typeface="+mn-cs"/>
        </a:defRPr>
      </a:lvl3pPr>
      <a:lvl4pPr marL="1600200" indent="-228600" algn="l" defTabSz="457200" rtl="0" fontAlgn="base" hangingPunct="0">
        <a:lnSpc>
          <a:spcPct val="94000"/>
        </a:lnSpc>
        <a:spcBef>
          <a:spcPct val="0"/>
        </a:spcBef>
        <a:spcAft>
          <a:spcPts val="575"/>
        </a:spcAft>
        <a:buClr>
          <a:srgbClr val="000000"/>
        </a:buClr>
        <a:buSzPct val="100000"/>
        <a:buFont typeface="Times New Roman" panose="02020603050405020304" pitchFamily="18" charset="0"/>
        <a:defRPr sz="2600" kern="1200">
          <a:solidFill>
            <a:srgbClr val="000000"/>
          </a:solidFill>
          <a:latin typeface="+mn-lt"/>
          <a:ea typeface="+mn-ea"/>
          <a:cs typeface="+mn-cs"/>
        </a:defRPr>
      </a:lvl4pPr>
      <a:lvl5pPr marL="2057400" indent="-228600" algn="l" defTabSz="457200" rtl="0" fontAlgn="base" hangingPunct="0">
        <a:lnSpc>
          <a:spcPct val="94000"/>
        </a:lnSpc>
        <a:spcBef>
          <a:spcPct val="0"/>
        </a:spcBef>
        <a:spcAft>
          <a:spcPts val="288"/>
        </a:spcAft>
        <a:buClr>
          <a:srgbClr val="000000"/>
        </a:buClr>
        <a:buSzPct val="100000"/>
        <a:buFont typeface="Times New Roman" panose="02020603050405020304" pitchFamily="18" charset="0"/>
        <a:defRPr sz="26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67BC5A30-E104-67D0-4BEF-25B6301A9CFE}"/>
              </a:ext>
            </a:extLst>
          </p:cNvPr>
          <p:cNvSpPr>
            <a:spLocks noGrp="1" noChangeArrowheads="1"/>
          </p:cNvSpPr>
          <p:nvPr>
            <p:ph type="title"/>
          </p:nvPr>
        </p:nvSpPr>
        <p:spPr>
          <a:xfrm>
            <a:off x="503238" y="576263"/>
            <a:ext cx="7199312" cy="720725"/>
          </a:xfrm>
          <a:ln/>
        </p:spPr>
        <p:txBody>
          <a:bodyPr tIns="27215"/>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altLang="en-US"/>
              <a:t>Lorem ipsum</a:t>
            </a:r>
          </a:p>
        </p:txBody>
      </p:sp>
      <p:sp>
        <p:nvSpPr>
          <p:cNvPr id="4098" name="Rectangle 2">
            <a:extLst>
              <a:ext uri="{FF2B5EF4-FFF2-40B4-BE49-F238E27FC236}">
                <a16:creationId xmlns:a16="http://schemas.microsoft.com/office/drawing/2014/main" id="{6A2D59EA-D266-106B-6E1A-AE78A179BAAA}"/>
              </a:ext>
            </a:extLst>
          </p:cNvPr>
          <p:cNvSpPr>
            <a:spLocks noGrp="1" noChangeArrowheads="1"/>
          </p:cNvSpPr>
          <p:nvPr>
            <p:ph type="subTitle" idx="4294967295"/>
          </p:nvPr>
        </p:nvSpPr>
        <p:spPr bwMode="auto">
          <a:xfrm>
            <a:off x="503238" y="1800225"/>
            <a:ext cx="9072562" cy="43846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1340" rIns="0" bIns="0" anchor="ctr"/>
          <a:lstStyle/>
          <a:p>
            <a:pPr marL="0" indent="0">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1500"/>
              <a:t>Lorem ipsum dolor sit amet, consectetur adipiscing elit. Nunc ac faucibus odio. Vestibulum neque massa, scelerisque sit amet ligula eu, congue molestie mi. Praesent ut varius sem. Nullam at porttitor arcu, nec lacinia nisi. Ut ac dolor vitae odio interdum condimentum. Vivamus dapibus sodales ex, vitae malesuada ipsum cursus convallis. Maecenas sed egestas nulla, ac condimentum orci. Mauris diam felis, vulputate ac suscipit et, iaculis non est. Curabitur semper arcu ac ligula semper, nec luctus nisl blandit. Integer lacinia ante ac libero lobortis imperdiet. Nullam mollis convallis ipsum, ac accumsan nunc vehicula vitae. Nulla eget justo in felis tristique fringilla. Morbi sit amet tortor quis risus auctor condimentum. Morbi in ullamcorper elit. Nulla iaculis tellus sit amet mauris tempus fringilla.</a:t>
            </a:r>
          </a:p>
          <a:p>
            <a:pPr marL="0" indent="0">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altLang="en-US" sz="1500"/>
          </a:p>
          <a:p>
            <a:pPr marL="0" indent="0">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1500"/>
              <a:t>Maecenas mauris lectus, lobortis et purus mattis, blandit dictum tellus. Maecenas non lorem quis tellus placerat varius. Nulla facilisi. Aenean congue fringilla justo ut aliquam. Mauris id ex erat. Nunc vulputate neque vitae justo facilisis, non condimentum ante sagittis. Morbi viverra semper lorem nec molestie. Maecenas tincidunt est efficitur ligula euismod, sit amet ornare est vulputate.</a:t>
            </a:r>
          </a:p>
          <a:p>
            <a:pPr marL="0" indent="0">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altLang="en-US" sz="1500"/>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40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4098">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409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E6857C66-4239-42F4-7174-56832D2C5F52}"/>
              </a:ext>
            </a:extLst>
          </p:cNvPr>
          <p:cNvSpPr>
            <a:spLocks noGrp="1" noChangeArrowheads="1"/>
          </p:cNvSpPr>
          <p:nvPr>
            <p:ph type="title"/>
          </p:nvPr>
        </p:nvSpPr>
        <p:spPr>
          <a:xfrm>
            <a:off x="503238" y="576263"/>
            <a:ext cx="7199312" cy="720725"/>
          </a:xfrm>
          <a:ln/>
        </p:spPr>
        <p:txBody>
          <a:bodyPr tIns="27215"/>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altLang="en-US"/>
              <a:t>Chart</a:t>
            </a:r>
          </a:p>
        </p:txBody>
      </p:sp>
      <p:graphicFrame>
        <p:nvGraphicFramePr>
          <p:cNvPr id="5122" name="Object 2">
            <a:extLst>
              <a:ext uri="{FF2B5EF4-FFF2-40B4-BE49-F238E27FC236}">
                <a16:creationId xmlns:a16="http://schemas.microsoft.com/office/drawing/2014/main" id="{09F8C8AF-66AE-4BA8-46B9-509373840491}"/>
              </a:ext>
            </a:extLst>
          </p:cNvPr>
          <p:cNvGraphicFramePr>
            <a:graphicFrameLocks noChangeAspect="1"/>
          </p:cNvGraphicFramePr>
          <p:nvPr/>
        </p:nvGraphicFramePr>
        <p:xfrm>
          <a:off x="1693863" y="2487613"/>
          <a:ext cx="6865937" cy="3598862"/>
        </p:xfrm>
        <a:graphic>
          <a:graphicData uri="http://schemas.openxmlformats.org/presentationml/2006/ole">
            <mc:AlternateContent xmlns:mc="http://schemas.openxmlformats.org/markup-compatibility/2006">
              <mc:Choice xmlns:v="urn:schemas-microsoft-com:vml" Requires="v">
                <p:oleObj r:id="rId3" imgW="5092700" imgH="2679700" progId="">
                  <p:embed/>
                </p:oleObj>
              </mc:Choice>
              <mc:Fallback>
                <p:oleObj r:id="rId3" imgW="5092700" imgH="26797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863" y="2487613"/>
                        <a:ext cx="6865937" cy="35988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512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1170AD59-8C19-06A1-CAB4-BC34BFC7CD7F}"/>
              </a:ext>
            </a:extLst>
          </p:cNvPr>
          <p:cNvSpPr>
            <a:spLocks noGrp="1" noChangeArrowheads="1"/>
          </p:cNvSpPr>
          <p:nvPr>
            <p:ph type="title"/>
          </p:nvPr>
        </p:nvSpPr>
        <p:spPr>
          <a:xfrm>
            <a:off x="503238" y="576263"/>
            <a:ext cx="7199312" cy="720725"/>
          </a:xfrm>
          <a:ln/>
        </p:spPr>
        <p:txBody>
          <a:bodyPr tIns="27215"/>
          <a:lstStyle/>
          <a:p>
            <a: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Lst>
            </a:pPr>
            <a:r>
              <a:rPr lang="en-US" altLang="en-US"/>
              <a:t>Table</a:t>
            </a:r>
          </a:p>
        </p:txBody>
      </p:sp>
      <p:graphicFrame>
        <p:nvGraphicFramePr>
          <p:cNvPr id="6146" name="Group 2">
            <a:extLst>
              <a:ext uri="{FF2B5EF4-FFF2-40B4-BE49-F238E27FC236}">
                <a16:creationId xmlns:a16="http://schemas.microsoft.com/office/drawing/2014/main" id="{887AA2BD-B99D-DBEA-B7F5-A1EB8103CB00}"/>
              </a:ext>
            </a:extLst>
          </p:cNvPr>
          <p:cNvGraphicFramePr>
            <a:graphicFrameLocks noGrp="1"/>
          </p:cNvGraphicFramePr>
          <p:nvPr/>
        </p:nvGraphicFramePr>
        <p:xfrm>
          <a:off x="503238" y="1800225"/>
          <a:ext cx="9074150" cy="3398838"/>
        </p:xfrm>
        <a:graphic>
          <a:graphicData uri="http://schemas.openxmlformats.org/drawingml/2006/table">
            <a:tbl>
              <a:tblPr/>
              <a:tblGrid>
                <a:gridCol w="1814512">
                  <a:extLst>
                    <a:ext uri="{9D8B030D-6E8A-4147-A177-3AD203B41FA5}">
                      <a16:colId xmlns:a16="http://schemas.microsoft.com/office/drawing/2014/main" val="2764536914"/>
                    </a:ext>
                  </a:extLst>
                </a:gridCol>
                <a:gridCol w="1814513">
                  <a:extLst>
                    <a:ext uri="{9D8B030D-6E8A-4147-A177-3AD203B41FA5}">
                      <a16:colId xmlns:a16="http://schemas.microsoft.com/office/drawing/2014/main" val="3973356173"/>
                    </a:ext>
                  </a:extLst>
                </a:gridCol>
                <a:gridCol w="1816100">
                  <a:extLst>
                    <a:ext uri="{9D8B030D-6E8A-4147-A177-3AD203B41FA5}">
                      <a16:colId xmlns:a16="http://schemas.microsoft.com/office/drawing/2014/main" val="673168144"/>
                    </a:ext>
                  </a:extLst>
                </a:gridCol>
                <a:gridCol w="1814512">
                  <a:extLst>
                    <a:ext uri="{9D8B030D-6E8A-4147-A177-3AD203B41FA5}">
                      <a16:colId xmlns:a16="http://schemas.microsoft.com/office/drawing/2014/main" val="4156269941"/>
                    </a:ext>
                  </a:extLst>
                </a:gridCol>
                <a:gridCol w="1814513">
                  <a:extLst>
                    <a:ext uri="{9D8B030D-6E8A-4147-A177-3AD203B41FA5}">
                      <a16:colId xmlns:a16="http://schemas.microsoft.com/office/drawing/2014/main" val="1950410374"/>
                    </a:ext>
                  </a:extLst>
                </a:gridCol>
              </a:tblGrid>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rPr>
                        <a:t>Column 1</a:t>
                      </a: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kumimoji="0" lang="en-US" altLang="en-US" sz="1800" b="0" i="0" u="none" strike="noStrike" cap="none" normalizeH="0" baseline="0">
                          <a:ln>
                            <a:noFill/>
                          </a:ln>
                          <a:solidFill>
                            <a:srgbClr val="000000"/>
                          </a:solidFill>
                          <a:effectLst/>
                          <a:latin typeface="Arial" panose="020B0604020202020204" pitchFamily="34" charset="0"/>
                          <a:ea typeface="DejaVu Sans" charset="0"/>
                          <a:cs typeface="DejaVu Sans" charset="0"/>
                        </a:rPr>
                        <a:t>Column 2</a:t>
                      </a: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kumimoji="0" lang="en-US" altLang="en-US" sz="1800" b="0" i="0" u="none" strike="noStrike" cap="none" normalizeH="0" baseline="0">
                          <a:ln>
                            <a:noFill/>
                          </a:ln>
                          <a:solidFill>
                            <a:srgbClr val="000000"/>
                          </a:solidFill>
                          <a:effectLst/>
                          <a:latin typeface="Arial" panose="020B0604020202020204" pitchFamily="34" charset="0"/>
                          <a:ea typeface="DejaVu Sans" charset="0"/>
                          <a:cs typeface="DejaVu Sans" charset="0"/>
                        </a:rPr>
                        <a:t>Column 3</a:t>
                      </a: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kumimoji="0" lang="en-US" altLang="en-US" sz="1800" b="0" i="0" u="none" strike="noStrike" cap="none" normalizeH="0" baseline="0">
                          <a:ln>
                            <a:noFill/>
                          </a:ln>
                          <a:solidFill>
                            <a:srgbClr val="000000"/>
                          </a:solidFill>
                          <a:effectLst/>
                          <a:latin typeface="Arial" panose="020B0604020202020204" pitchFamily="34" charset="0"/>
                          <a:ea typeface="DejaVu Sans" charset="0"/>
                          <a:cs typeface="DejaVu Sans" charset="0"/>
                        </a:rPr>
                        <a:t>Column 4</a:t>
                      </a: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kumimoji="0" lang="en-US" altLang="en-US" sz="1800" b="0" i="0" u="none" strike="noStrike" cap="none" normalizeH="0" baseline="0">
                          <a:ln>
                            <a:noFill/>
                          </a:ln>
                          <a:solidFill>
                            <a:srgbClr val="000000"/>
                          </a:solidFill>
                          <a:effectLst/>
                          <a:latin typeface="Arial" panose="020B0604020202020204" pitchFamily="34" charset="0"/>
                          <a:ea typeface="DejaVu Sans" charset="0"/>
                          <a:cs typeface="DejaVu Sans" charset="0"/>
                        </a:rPr>
                        <a:t>Column 5</a:t>
                      </a:r>
                    </a:p>
                    <a:p>
                      <a:pPr marL="0" marR="0" lvl="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2400" b="0" i="0" u="none" strike="noStrike" cap="none" normalizeH="0" baseline="0">
                        <a:ln>
                          <a:noFill/>
                        </a:ln>
                        <a:solidFill>
                          <a:srgbClr val="000000"/>
                        </a:solidFill>
                        <a:effectLst/>
                        <a:latin typeface="Times New Roman" panose="02020603050405020304" pitchFamily="18" charset="0"/>
                        <a:ea typeface="DejaVu Sans" charset="0"/>
                        <a:cs typeface="DejaVu Sans"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B3B3B3"/>
                    </a:solidFill>
                  </a:tcPr>
                </a:tc>
                <a:extLst>
                  <a:ext uri="{0D108BD9-81ED-4DB2-BD59-A6C34878D82A}">
                    <a16:rowId xmlns:a16="http://schemas.microsoft.com/office/drawing/2014/main" val="4133611633"/>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935071398"/>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3058131699"/>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1850898805"/>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2219572648"/>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830852559"/>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4282119334"/>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2016806138"/>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E6E6E6"/>
                    </a:solidFill>
                  </a:tcPr>
                </a:tc>
                <a:extLst>
                  <a:ext uri="{0D108BD9-81ED-4DB2-BD59-A6C34878D82A}">
                    <a16:rowId xmlns:a16="http://schemas.microsoft.com/office/drawing/2014/main" val="551790992"/>
                  </a:ext>
                </a:extLst>
              </a:tr>
              <a:tr h="339725">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tc>
                  <a:txBody>
                    <a:bodyPr/>
                    <a:lstStyle>
                      <a:lvl1pPr>
                        <a:spcAft>
                          <a:spcPts val="142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1pPr>
                      <a:lvl2pPr>
                        <a:spcAft>
                          <a:spcPts val="113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2pPr>
                      <a:lvl3pPr>
                        <a:spcAft>
                          <a:spcPts val="85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3pPr>
                      <a:lvl4pPr>
                        <a:spcAft>
                          <a:spcPts val="575"/>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4pPr>
                      <a:lvl5pPr>
                        <a:spcAft>
                          <a:spcPts val="288"/>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5pPr>
                      <a:lvl6pPr marL="25146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6pPr>
                      <a:lvl7pPr marL="29718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7pPr>
                      <a:lvl8pPr marL="34290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8pPr>
                      <a:lvl9pPr marL="3886200" indent="-228600" defTabSz="457200" fontAlgn="base" hangingPunct="0">
                        <a:lnSpc>
                          <a:spcPct val="94000"/>
                        </a:lnSpc>
                        <a:spcBef>
                          <a:spcPct val="0"/>
                        </a:spcBef>
                        <a:spcAft>
                          <a:spcPts val="288"/>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sz="2200">
                          <a:solidFill>
                            <a:srgbClr val="000000"/>
                          </a:solidFill>
                          <a:latin typeface="Arial" panose="020B0604020202020204" pitchFamily="34" charset="0"/>
                          <a:ea typeface="WenQuanYi Zen Hei" charset="0"/>
                          <a:cs typeface="WenQuanYi Zen Hei" charset="0"/>
                        </a:defRPr>
                      </a:lvl9pPr>
                    </a:lstStyle>
                    <a:p>
                      <a:pPr marL="0" marR="0" lvl="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kumimoji="0" lang="en-US" altLang="en-US" sz="1800" b="0" i="0" u="none" strike="noStrike" cap="none" normalizeH="0" baseline="0">
                        <a:ln>
                          <a:noFill/>
                        </a:ln>
                        <a:solidFill>
                          <a:srgbClr val="000000"/>
                        </a:solidFill>
                        <a:effectLst/>
                        <a:latin typeface="Arial" panose="020B0604020202020204" pitchFamily="34" charset="0"/>
                        <a:ea typeface="Droid Sans Fallback" charset="0"/>
                        <a:cs typeface="Droid Sans Fallback" charset="0"/>
                      </a:endParaRPr>
                    </a:p>
                  </a:txBody>
                  <a:tcPr marL="90000" marR="90000" marT="60407" marB="46800" horzOverflow="overflow">
                    <a:lnL w="720" cap="flat" cmpd="sng" algn="ctr">
                      <a:solidFill>
                        <a:srgbClr val="FFFFFF"/>
                      </a:solidFill>
                      <a:prstDash val="solid"/>
                      <a:round/>
                      <a:headEnd type="none" w="med" len="med"/>
                      <a:tailEnd type="none" w="med" len="med"/>
                    </a:lnL>
                    <a:lnR w="720" cap="flat" cmpd="sng" algn="ctr">
                      <a:solidFill>
                        <a:srgbClr val="FFFFFF"/>
                      </a:solidFill>
                      <a:prstDash val="solid"/>
                      <a:round/>
                      <a:headEnd type="none" w="med" len="med"/>
                      <a:tailEnd type="none" w="med" len="med"/>
                    </a:lnR>
                    <a:lnT w="720" cap="flat" cmpd="sng" algn="ctr">
                      <a:solidFill>
                        <a:srgbClr val="FFFFFF"/>
                      </a:solidFill>
                      <a:prstDash val="solid"/>
                      <a:round/>
                      <a:headEnd type="none" w="med" len="med"/>
                      <a:tailEnd type="none" w="med" len="med"/>
                    </a:lnT>
                    <a:lnB w="720" cap="flat" cmpd="sng" algn="ctr">
                      <a:solidFill>
                        <a:srgbClr val="FFFFFF"/>
                      </a:solidFill>
                      <a:prstDash val="solid"/>
                      <a:round/>
                      <a:headEnd type="none" w="med" len="med"/>
                      <a:tailEnd type="none" w="med" len="med"/>
                    </a:lnB>
                    <a:lnTlToBr>
                      <a:noFill/>
                    </a:lnTlToBr>
                    <a:lnBlToTr>
                      <a:noFill/>
                    </a:lnBlToTr>
                    <a:solidFill>
                      <a:srgbClr val="CCCCCC"/>
                    </a:solidFill>
                  </a:tcPr>
                </a:tc>
                <a:extLst>
                  <a:ext uri="{0D108BD9-81ED-4DB2-BD59-A6C34878D82A}">
                    <a16:rowId xmlns:a16="http://schemas.microsoft.com/office/drawing/2014/main" val="2204483790"/>
                  </a:ext>
                </a:extLst>
              </a:tr>
            </a:tbl>
          </a:graphicData>
        </a:graphic>
      </p:graphicFrame>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61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Droid Sans Fallback"/>
        <a:cs typeface="Droid Sans Fallback"/>
      </a:majorFont>
      <a:minorFont>
        <a:latin typeface="Arial"/>
        <a:ea typeface="Droid Sans Fallback"/>
        <a:cs typeface="Droid Sans Fallback"/>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4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Arial" panose="020B0604020202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A58B5DA4E3724C9F4BE9901717153F" ma:contentTypeVersion="18" ma:contentTypeDescription="Create a new document." ma:contentTypeScope="" ma:versionID="ba136f84dd18ede02c00035743542d48">
  <xsd:schema xmlns:xsd="http://www.w3.org/2001/XMLSchema" xmlns:xs="http://www.w3.org/2001/XMLSchema" xmlns:p="http://schemas.microsoft.com/office/2006/metadata/properties" xmlns:ns2="91ae472b-048e-47a6-ab66-4a45ae7692e8" xmlns:ns3="7729010f-a6d6-4fd5-847e-fee0d16d05e6" targetNamespace="http://schemas.microsoft.com/office/2006/metadata/properties" ma:root="true" ma:fieldsID="bf8eca8ae0d4aa36f9ee92f84a57c66c" ns2:_="" ns3:_="">
    <xsd:import namespace="91ae472b-048e-47a6-ab66-4a45ae7692e8"/>
    <xsd:import namespace="7729010f-a6d6-4fd5-847e-fee0d16d05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e472b-048e-47a6-ab66-4a45ae7692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412c965-d2e3-4f69-9d6e-5e020d25011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729010f-a6d6-4fd5-847e-fee0d16d05e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4d8af9d-a67e-4409-803b-7b0daaeb4662}" ma:internalName="TaxCatchAll" ma:showField="CatchAllData" ma:web="7729010f-a6d6-4fd5-847e-fee0d16d05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7E840F-A0FD-4B7F-A888-49BEDF36A2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e472b-048e-47a6-ab66-4a45ae7692e8"/>
    <ds:schemaRef ds:uri="7729010f-a6d6-4fd5-847e-fee0d16d05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679DB0-525F-4D1E-8D0D-5AF42FE5CD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231</Words>
  <Application>Microsoft Macintosh PowerPoint</Application>
  <PresentationFormat>Custom</PresentationFormat>
  <Paragraphs>14</Paragraphs>
  <Slides>3</Slides>
  <Notes>3</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0</vt:i4>
      </vt:variant>
      <vt:variant>
        <vt:lpstr>Slide Titles</vt:lpstr>
      </vt:variant>
      <vt:variant>
        <vt:i4>3</vt:i4>
      </vt:variant>
    </vt:vector>
  </HeadingPairs>
  <TitlesOfParts>
    <vt:vector size="10" baseType="lpstr">
      <vt:lpstr>Times New Roman</vt:lpstr>
      <vt:lpstr>Arial</vt:lpstr>
      <vt:lpstr>Droid Sans Fallback</vt:lpstr>
      <vt:lpstr>WenQuanYi Zen Hei</vt:lpstr>
      <vt:lpstr>DejaVu Sans</vt:lpstr>
      <vt:lpstr>Office Theme</vt:lpstr>
      <vt:lpstr>Office Theme</vt:lpstr>
      <vt:lpstr>Lorem ipsum</vt:lpstr>
      <vt:lpstr>Chart</vt:lpstr>
      <vt:lpstr>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subject/>
  <dc:creator/>
  <cp:keywords/>
  <dc:description/>
  <cp:lastModifiedBy>Darek Jansen</cp:lastModifiedBy>
  <cp:revision>1</cp:revision>
  <cp:lastPrinted>1601-01-01T00:00:00Z</cp:lastPrinted>
  <dcterms:created xsi:type="dcterms:W3CDTF">2017-08-10T19:58:16Z</dcterms:created>
  <dcterms:modified xsi:type="dcterms:W3CDTF">2024-01-31T19:18:06Z</dcterms:modified>
</cp:coreProperties>
</file>